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62" r:id="rId15"/>
    <p:sldId id="263" r:id="rId16"/>
    <p:sldId id="271" r:id="rId17"/>
    <p:sldId id="272" r:id="rId18"/>
    <p:sldId id="273" r:id="rId19"/>
    <p:sldId id="276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36" y="-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9497A-F7A5-4BDC-85E7-E0754ACABC18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78E7834-BC78-429E-8FAD-88D26AC12870}">
      <dgm:prSet/>
      <dgm:spPr/>
      <dgm:t>
        <a:bodyPr/>
        <a:lstStyle/>
        <a:p>
          <a:r>
            <a:rPr lang="en-US"/>
            <a:t>To help new and existing home owners understand the importance of maintaining all sytems within the home and how that can save the home owner in the long run,</a:t>
          </a:r>
        </a:p>
      </dgm:t>
    </dgm:pt>
    <dgm:pt modelId="{2B34D1EB-B597-46CE-BB98-471C69AAEABD}" type="parTrans" cxnId="{1223DA56-EF84-43D2-B9A6-DF59722FF563}">
      <dgm:prSet/>
      <dgm:spPr/>
      <dgm:t>
        <a:bodyPr/>
        <a:lstStyle/>
        <a:p>
          <a:endParaRPr lang="en-US"/>
        </a:p>
      </dgm:t>
    </dgm:pt>
    <dgm:pt modelId="{A58628D4-5653-4B53-A6FF-FD070BB3AD24}" type="sibTrans" cxnId="{1223DA56-EF84-43D2-B9A6-DF59722FF563}">
      <dgm:prSet/>
      <dgm:spPr/>
      <dgm:t>
        <a:bodyPr/>
        <a:lstStyle/>
        <a:p>
          <a:endParaRPr lang="en-US"/>
        </a:p>
      </dgm:t>
    </dgm:pt>
    <dgm:pt modelId="{5E13F2CC-FFA6-4405-A98E-A56E107416DE}">
      <dgm:prSet/>
      <dgm:spPr/>
      <dgm:t>
        <a:bodyPr/>
        <a:lstStyle/>
        <a:p>
          <a:r>
            <a:rPr lang="en-US"/>
            <a:t>Provide information on what needs to be maintained and tips to do so,</a:t>
          </a:r>
        </a:p>
      </dgm:t>
    </dgm:pt>
    <dgm:pt modelId="{8045D8DF-8F2A-4A96-9912-940189482775}" type="parTrans" cxnId="{F3F7E9B2-0EC5-43E2-AEF5-4FAD7E0973CE}">
      <dgm:prSet/>
      <dgm:spPr/>
      <dgm:t>
        <a:bodyPr/>
        <a:lstStyle/>
        <a:p>
          <a:endParaRPr lang="en-US"/>
        </a:p>
      </dgm:t>
    </dgm:pt>
    <dgm:pt modelId="{EC5AD442-75AD-4241-BC78-1F3D2AD42539}" type="sibTrans" cxnId="{F3F7E9B2-0EC5-43E2-AEF5-4FAD7E0973CE}">
      <dgm:prSet/>
      <dgm:spPr/>
      <dgm:t>
        <a:bodyPr/>
        <a:lstStyle/>
        <a:p>
          <a:endParaRPr lang="en-US"/>
        </a:p>
      </dgm:t>
    </dgm:pt>
    <dgm:pt modelId="{FE1B2998-165E-4893-9CFB-D325985B966B}" type="pres">
      <dgm:prSet presAssocID="{DAD9497A-F7A5-4BDC-85E7-E0754ACABC1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BF11459-5644-4D0A-8C2D-CD1121189AE6}" type="pres">
      <dgm:prSet presAssocID="{978E7834-BC78-429E-8FAD-88D26AC12870}" presName="hierRoot1" presStyleCnt="0"/>
      <dgm:spPr/>
    </dgm:pt>
    <dgm:pt modelId="{6305CB19-D66B-4525-BD7A-CFD98FA1C689}" type="pres">
      <dgm:prSet presAssocID="{978E7834-BC78-429E-8FAD-88D26AC12870}" presName="composite" presStyleCnt="0"/>
      <dgm:spPr/>
    </dgm:pt>
    <dgm:pt modelId="{E7D2EBAF-10C7-49C9-91CC-AA5FCE9DF1EC}" type="pres">
      <dgm:prSet presAssocID="{978E7834-BC78-429E-8FAD-88D26AC12870}" presName="background" presStyleLbl="node0" presStyleIdx="0" presStyleCnt="2"/>
      <dgm:spPr/>
    </dgm:pt>
    <dgm:pt modelId="{FE9D0878-68A9-4FCB-9819-EA8E41CE1C5B}" type="pres">
      <dgm:prSet presAssocID="{978E7834-BC78-429E-8FAD-88D26AC12870}" presName="text" presStyleLbl="fgAcc0" presStyleIdx="0" presStyleCnt="2">
        <dgm:presLayoutVars>
          <dgm:chPref val="3"/>
        </dgm:presLayoutVars>
      </dgm:prSet>
      <dgm:spPr/>
    </dgm:pt>
    <dgm:pt modelId="{93446039-8867-4A56-9CE4-31DEC87C2A26}" type="pres">
      <dgm:prSet presAssocID="{978E7834-BC78-429E-8FAD-88D26AC12870}" presName="hierChild2" presStyleCnt="0"/>
      <dgm:spPr/>
    </dgm:pt>
    <dgm:pt modelId="{E64F4C17-C55D-40D9-803E-B55E483787C3}" type="pres">
      <dgm:prSet presAssocID="{5E13F2CC-FFA6-4405-A98E-A56E107416DE}" presName="hierRoot1" presStyleCnt="0"/>
      <dgm:spPr/>
    </dgm:pt>
    <dgm:pt modelId="{5B496B08-162F-4152-BA4F-BB9F767791EF}" type="pres">
      <dgm:prSet presAssocID="{5E13F2CC-FFA6-4405-A98E-A56E107416DE}" presName="composite" presStyleCnt="0"/>
      <dgm:spPr/>
    </dgm:pt>
    <dgm:pt modelId="{29CE7F0D-B54E-4D25-A035-B0AA8102FE06}" type="pres">
      <dgm:prSet presAssocID="{5E13F2CC-FFA6-4405-A98E-A56E107416DE}" presName="background" presStyleLbl="node0" presStyleIdx="1" presStyleCnt="2"/>
      <dgm:spPr/>
    </dgm:pt>
    <dgm:pt modelId="{6BE104FE-88D0-4822-B8E4-E85BF886788D}" type="pres">
      <dgm:prSet presAssocID="{5E13F2CC-FFA6-4405-A98E-A56E107416DE}" presName="text" presStyleLbl="fgAcc0" presStyleIdx="1" presStyleCnt="2">
        <dgm:presLayoutVars>
          <dgm:chPref val="3"/>
        </dgm:presLayoutVars>
      </dgm:prSet>
      <dgm:spPr/>
    </dgm:pt>
    <dgm:pt modelId="{7ADBFFFD-D858-4C75-8750-66AB66B5726E}" type="pres">
      <dgm:prSet presAssocID="{5E13F2CC-FFA6-4405-A98E-A56E107416DE}" presName="hierChild2" presStyleCnt="0"/>
      <dgm:spPr/>
    </dgm:pt>
  </dgm:ptLst>
  <dgm:cxnLst>
    <dgm:cxn modelId="{38063B5F-B036-416A-BAAD-374B290C73AF}" type="presOf" srcId="{DAD9497A-F7A5-4BDC-85E7-E0754ACABC18}" destId="{FE1B2998-165E-4893-9CFB-D325985B966B}" srcOrd="0" destOrd="0" presId="urn:microsoft.com/office/officeart/2005/8/layout/hierarchy1"/>
    <dgm:cxn modelId="{1223DA56-EF84-43D2-B9A6-DF59722FF563}" srcId="{DAD9497A-F7A5-4BDC-85E7-E0754ACABC18}" destId="{978E7834-BC78-429E-8FAD-88D26AC12870}" srcOrd="0" destOrd="0" parTransId="{2B34D1EB-B597-46CE-BB98-471C69AAEABD}" sibTransId="{A58628D4-5653-4B53-A6FF-FD070BB3AD24}"/>
    <dgm:cxn modelId="{AF2AD680-0AB5-46B1-9728-8358EB4BA30A}" type="presOf" srcId="{5E13F2CC-FFA6-4405-A98E-A56E107416DE}" destId="{6BE104FE-88D0-4822-B8E4-E85BF886788D}" srcOrd="0" destOrd="0" presId="urn:microsoft.com/office/officeart/2005/8/layout/hierarchy1"/>
    <dgm:cxn modelId="{E70B0C8A-ECD8-46E2-82C1-ACED122A40AD}" type="presOf" srcId="{978E7834-BC78-429E-8FAD-88D26AC12870}" destId="{FE9D0878-68A9-4FCB-9819-EA8E41CE1C5B}" srcOrd="0" destOrd="0" presId="urn:microsoft.com/office/officeart/2005/8/layout/hierarchy1"/>
    <dgm:cxn modelId="{F3F7E9B2-0EC5-43E2-AEF5-4FAD7E0973CE}" srcId="{DAD9497A-F7A5-4BDC-85E7-E0754ACABC18}" destId="{5E13F2CC-FFA6-4405-A98E-A56E107416DE}" srcOrd="1" destOrd="0" parTransId="{8045D8DF-8F2A-4A96-9912-940189482775}" sibTransId="{EC5AD442-75AD-4241-BC78-1F3D2AD42539}"/>
    <dgm:cxn modelId="{BDF62D98-0CAC-4E3B-B084-FA8188306B8D}" type="presParOf" srcId="{FE1B2998-165E-4893-9CFB-D325985B966B}" destId="{FBF11459-5644-4D0A-8C2D-CD1121189AE6}" srcOrd="0" destOrd="0" presId="urn:microsoft.com/office/officeart/2005/8/layout/hierarchy1"/>
    <dgm:cxn modelId="{11ED47CD-1869-4019-9706-9F978FEC6406}" type="presParOf" srcId="{FBF11459-5644-4D0A-8C2D-CD1121189AE6}" destId="{6305CB19-D66B-4525-BD7A-CFD98FA1C689}" srcOrd="0" destOrd="0" presId="urn:microsoft.com/office/officeart/2005/8/layout/hierarchy1"/>
    <dgm:cxn modelId="{C64EF266-1B1F-4508-99C1-537CE1E4CF6C}" type="presParOf" srcId="{6305CB19-D66B-4525-BD7A-CFD98FA1C689}" destId="{E7D2EBAF-10C7-49C9-91CC-AA5FCE9DF1EC}" srcOrd="0" destOrd="0" presId="urn:microsoft.com/office/officeart/2005/8/layout/hierarchy1"/>
    <dgm:cxn modelId="{8593FF27-C2A3-4225-AA2D-EA14F8685DAC}" type="presParOf" srcId="{6305CB19-D66B-4525-BD7A-CFD98FA1C689}" destId="{FE9D0878-68A9-4FCB-9819-EA8E41CE1C5B}" srcOrd="1" destOrd="0" presId="urn:microsoft.com/office/officeart/2005/8/layout/hierarchy1"/>
    <dgm:cxn modelId="{65D24717-EA43-47F3-BA1A-ABAD0C313B47}" type="presParOf" srcId="{FBF11459-5644-4D0A-8C2D-CD1121189AE6}" destId="{93446039-8867-4A56-9CE4-31DEC87C2A26}" srcOrd="1" destOrd="0" presId="urn:microsoft.com/office/officeart/2005/8/layout/hierarchy1"/>
    <dgm:cxn modelId="{AEC7F18E-21EC-40A8-BDDB-FF7BEDCCC703}" type="presParOf" srcId="{FE1B2998-165E-4893-9CFB-D325985B966B}" destId="{E64F4C17-C55D-40D9-803E-B55E483787C3}" srcOrd="1" destOrd="0" presId="urn:microsoft.com/office/officeart/2005/8/layout/hierarchy1"/>
    <dgm:cxn modelId="{8DC8514D-CFB9-42D3-A771-E0C5A659271B}" type="presParOf" srcId="{E64F4C17-C55D-40D9-803E-B55E483787C3}" destId="{5B496B08-162F-4152-BA4F-BB9F767791EF}" srcOrd="0" destOrd="0" presId="urn:microsoft.com/office/officeart/2005/8/layout/hierarchy1"/>
    <dgm:cxn modelId="{4040F41A-935D-45DF-B064-C44A14FBD91B}" type="presParOf" srcId="{5B496B08-162F-4152-BA4F-BB9F767791EF}" destId="{29CE7F0D-B54E-4D25-A035-B0AA8102FE06}" srcOrd="0" destOrd="0" presId="urn:microsoft.com/office/officeart/2005/8/layout/hierarchy1"/>
    <dgm:cxn modelId="{C90A8640-9045-4CBA-BC8B-E42082CF563F}" type="presParOf" srcId="{5B496B08-162F-4152-BA4F-BB9F767791EF}" destId="{6BE104FE-88D0-4822-B8E4-E85BF886788D}" srcOrd="1" destOrd="0" presId="urn:microsoft.com/office/officeart/2005/8/layout/hierarchy1"/>
    <dgm:cxn modelId="{854D3DF0-9658-42DE-8805-5D06B80C5F63}" type="presParOf" srcId="{E64F4C17-C55D-40D9-803E-B55E483787C3}" destId="{7ADBFFFD-D858-4C75-8750-66AB66B5726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56EBCA-625C-4082-BE38-92037373D481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7721749-4877-49F3-82DD-9C28D8EDA681}">
      <dgm:prSet/>
      <dgm:spPr/>
      <dgm:t>
        <a:bodyPr/>
        <a:lstStyle/>
        <a:p>
          <a:r>
            <a:rPr lang="en-US" b="1"/>
            <a:t>Financial Savings:</a:t>
          </a:r>
          <a:r>
            <a:rPr lang="en-US"/>
            <a:t> Regular maintenance is significantly cheaper than major repairs. For instance, fixing a minor leak or cleaning gutters can prevent extensive water damage that costs thousands to remediate. Homeowners are often advised to budget </a:t>
          </a:r>
          <a:r>
            <a:rPr lang="en-US" b="1"/>
            <a:t>1% to 4%</a:t>
          </a:r>
          <a:r>
            <a:rPr lang="en-US"/>
            <a:t> of their home's value annually for these recurring expenses.</a:t>
          </a:r>
        </a:p>
      </dgm:t>
    </dgm:pt>
    <dgm:pt modelId="{ED4B5181-BD9B-41BF-A757-8A7DBD2BC83B}" type="parTrans" cxnId="{56FD38C3-D4CF-49C1-9774-E62E3ABBD346}">
      <dgm:prSet/>
      <dgm:spPr/>
      <dgm:t>
        <a:bodyPr/>
        <a:lstStyle/>
        <a:p>
          <a:endParaRPr lang="en-US"/>
        </a:p>
      </dgm:t>
    </dgm:pt>
    <dgm:pt modelId="{5461599F-A150-4037-B3E5-55110AFF58E4}" type="sibTrans" cxnId="{56FD38C3-D4CF-49C1-9774-E62E3ABBD346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7D201CAE-2E95-4F51-A8D9-DC2E5C786D1B}">
      <dgm:prSet/>
      <dgm:spPr/>
      <dgm:t>
        <a:bodyPr/>
        <a:lstStyle/>
        <a:p>
          <a:r>
            <a:rPr lang="en-US" b="1"/>
            <a:t>Preservation of Property Value:</a:t>
          </a:r>
          <a:r>
            <a:rPr lang="en-US"/>
            <a:t> A well-maintained home retains and increases its market value over time. Homes with high "curb appeal" (well-kept lawn, fresh paint, intact driveway) can attract higher offers and sell faster than neglected properties.</a:t>
          </a:r>
        </a:p>
      </dgm:t>
    </dgm:pt>
    <dgm:pt modelId="{3377187C-6FBF-4541-ACC7-03179223A1DE}" type="parTrans" cxnId="{40C88167-9BA0-479E-B4C1-3128E860F010}">
      <dgm:prSet/>
      <dgm:spPr/>
      <dgm:t>
        <a:bodyPr/>
        <a:lstStyle/>
        <a:p>
          <a:endParaRPr lang="en-US"/>
        </a:p>
      </dgm:t>
    </dgm:pt>
    <dgm:pt modelId="{58BC0A0A-A65E-49D3-AD78-F8FA447CA883}" type="sibTrans" cxnId="{40C88167-9BA0-479E-B4C1-3128E860F010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9FD54977-EB36-4778-8683-E8F56EA90F36}">
      <dgm:prSet/>
      <dgm:spPr/>
      <dgm:t>
        <a:bodyPr/>
        <a:lstStyle/>
        <a:p>
          <a:r>
            <a:rPr lang="en-US" b="1"/>
            <a:t>Enhanced Safety and Health:</a:t>
          </a:r>
          <a:r>
            <a:rPr lang="en-US"/>
            <a:t> Routine checks ensure critical safety systems, such as smoke and carbon monoxide detectors, are functional. Maintenance also prevents health hazards like mold growth, pest infestations, and poor indoor air quality.</a:t>
          </a:r>
        </a:p>
      </dgm:t>
    </dgm:pt>
    <dgm:pt modelId="{A223DFD5-9063-4963-947E-355256FB5AC4}" type="parTrans" cxnId="{3A772E29-0450-486B-98D7-1BFBB3338DAC}">
      <dgm:prSet/>
      <dgm:spPr/>
      <dgm:t>
        <a:bodyPr/>
        <a:lstStyle/>
        <a:p>
          <a:endParaRPr lang="en-US"/>
        </a:p>
      </dgm:t>
    </dgm:pt>
    <dgm:pt modelId="{68C6211E-A7D4-486A-9B2E-7669CCF11573}" type="sibTrans" cxnId="{3A772E29-0450-486B-98D7-1BFBB3338DAC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6886602E-145F-4825-BB10-E09913DEC1CA}">
      <dgm:prSet/>
      <dgm:spPr/>
      <dgm:t>
        <a:bodyPr/>
        <a:lstStyle/>
        <a:p>
          <a:r>
            <a:rPr lang="en-US" b="1"/>
            <a:t>Increased Energy Efficiency:</a:t>
          </a:r>
          <a:r>
            <a:rPr lang="en-US"/>
            <a:t> Servicing HVAC systems and sealing gaps around windows and doors reduces energy consumption, leading to lower monthly utility bills.</a:t>
          </a:r>
        </a:p>
      </dgm:t>
    </dgm:pt>
    <dgm:pt modelId="{85D418E6-9264-4AD6-99C8-FB991841BF80}" type="parTrans" cxnId="{B36B9CAC-86FD-4373-90D3-2D4BCF55B69B}">
      <dgm:prSet/>
      <dgm:spPr/>
      <dgm:t>
        <a:bodyPr/>
        <a:lstStyle/>
        <a:p>
          <a:endParaRPr lang="en-US"/>
        </a:p>
      </dgm:t>
    </dgm:pt>
    <dgm:pt modelId="{CF18E2A3-F688-4033-9945-01784219652E}" type="sibTrans" cxnId="{B36B9CAC-86FD-4373-90D3-2D4BCF55B69B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723E683E-9003-433E-8F86-598F208CC0D2}">
      <dgm:prSet/>
      <dgm:spPr/>
      <dgm:t>
        <a:bodyPr/>
        <a:lstStyle/>
        <a:p>
          <a:r>
            <a:rPr lang="en-US" b="1"/>
            <a:t>Extended Lifespan of Systems:</a:t>
          </a:r>
          <a:r>
            <a:rPr lang="en-US"/>
            <a:t> Just as regular oil changes extend a car's life, routine servicing prolongs the lifespan of appliances and major systems like the roof, plumbing, and electrical wiring. </a:t>
          </a:r>
        </a:p>
      </dgm:t>
    </dgm:pt>
    <dgm:pt modelId="{91DA7033-771C-4064-8AE4-E939B771A366}" type="parTrans" cxnId="{4B60B1D3-F772-409F-A2F8-590A9090A52B}">
      <dgm:prSet/>
      <dgm:spPr/>
      <dgm:t>
        <a:bodyPr/>
        <a:lstStyle/>
        <a:p>
          <a:endParaRPr lang="en-US"/>
        </a:p>
      </dgm:t>
    </dgm:pt>
    <dgm:pt modelId="{938A495A-7478-4931-9995-58FCE1A89375}" type="sibTrans" cxnId="{4B60B1D3-F772-409F-A2F8-590A9090A52B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9988EAB5-4A7C-4019-9EEE-4D0A7E99938D}" type="pres">
      <dgm:prSet presAssocID="{8756EBCA-625C-4082-BE38-92037373D481}" presName="linearFlow" presStyleCnt="0">
        <dgm:presLayoutVars>
          <dgm:dir/>
          <dgm:animLvl val="lvl"/>
          <dgm:resizeHandles val="exact"/>
        </dgm:presLayoutVars>
      </dgm:prSet>
      <dgm:spPr/>
    </dgm:pt>
    <dgm:pt modelId="{C85DA970-E2A5-4696-8820-1B1397A8F98D}" type="pres">
      <dgm:prSet presAssocID="{37721749-4877-49F3-82DD-9C28D8EDA681}" presName="compositeNode" presStyleCnt="0"/>
      <dgm:spPr/>
    </dgm:pt>
    <dgm:pt modelId="{A668CFE4-24DC-4B3D-8AE7-0DE6219BF932}" type="pres">
      <dgm:prSet presAssocID="{37721749-4877-49F3-82DD-9C28D8EDA681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24EE1F8-55CB-48AA-9D32-09AA8DCA31C7}" type="pres">
      <dgm:prSet presAssocID="{37721749-4877-49F3-82DD-9C28D8EDA681}" presName="parSh" presStyleCnt="0"/>
      <dgm:spPr/>
    </dgm:pt>
    <dgm:pt modelId="{120CCE6F-6FA2-45EE-BB2A-8FFFDCE9313E}" type="pres">
      <dgm:prSet presAssocID="{37721749-4877-49F3-82DD-9C28D8EDA681}" presName="lineNode" presStyleLbl="alignAccFollowNode1" presStyleIdx="0" presStyleCnt="15"/>
      <dgm:spPr/>
    </dgm:pt>
    <dgm:pt modelId="{D80F4ECD-0759-45E8-AC57-13618B3149E6}" type="pres">
      <dgm:prSet presAssocID="{37721749-4877-49F3-82DD-9C28D8EDA681}" presName="lineArrowNode" presStyleLbl="alignAccFollowNode1" presStyleIdx="1" presStyleCnt="15"/>
      <dgm:spPr/>
    </dgm:pt>
    <dgm:pt modelId="{65B113A6-8B94-4585-9834-B7D83206B746}" type="pres">
      <dgm:prSet presAssocID="{5461599F-A150-4037-B3E5-55110AFF58E4}" presName="sibTransNodeCircle" presStyleLbl="alignNode1" presStyleIdx="0" presStyleCnt="5">
        <dgm:presLayoutVars>
          <dgm:chMax val="0"/>
          <dgm:bulletEnabled/>
        </dgm:presLayoutVars>
      </dgm:prSet>
      <dgm:spPr/>
    </dgm:pt>
    <dgm:pt modelId="{7E478815-ADE4-4A32-B408-5B945525B1C4}" type="pres">
      <dgm:prSet presAssocID="{5461599F-A150-4037-B3E5-55110AFF58E4}" presName="spacerBetweenCircleAndCallout" presStyleCnt="0">
        <dgm:presLayoutVars/>
      </dgm:prSet>
      <dgm:spPr/>
    </dgm:pt>
    <dgm:pt modelId="{999D97A5-6A31-41F3-A105-0F55029400BE}" type="pres">
      <dgm:prSet presAssocID="{37721749-4877-49F3-82DD-9C28D8EDA681}" presName="nodeText" presStyleLbl="alignAccFollowNode1" presStyleIdx="2" presStyleCnt="15">
        <dgm:presLayoutVars>
          <dgm:bulletEnabled val="1"/>
        </dgm:presLayoutVars>
      </dgm:prSet>
      <dgm:spPr/>
    </dgm:pt>
    <dgm:pt modelId="{CE1F2B3E-57FE-466F-8944-454CA6A58097}" type="pres">
      <dgm:prSet presAssocID="{5461599F-A150-4037-B3E5-55110AFF58E4}" presName="sibTransComposite" presStyleCnt="0"/>
      <dgm:spPr/>
    </dgm:pt>
    <dgm:pt modelId="{84BC81FD-AF67-4232-ADC1-06E4A38D3412}" type="pres">
      <dgm:prSet presAssocID="{7D201CAE-2E95-4F51-A8D9-DC2E5C786D1B}" presName="compositeNode" presStyleCnt="0"/>
      <dgm:spPr/>
    </dgm:pt>
    <dgm:pt modelId="{97E6888E-E5DB-4064-A595-8A5323F5A35E}" type="pres">
      <dgm:prSet presAssocID="{7D201CAE-2E95-4F51-A8D9-DC2E5C786D1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AF29128-0C70-4E7C-A4F4-8137BE50DD55}" type="pres">
      <dgm:prSet presAssocID="{7D201CAE-2E95-4F51-A8D9-DC2E5C786D1B}" presName="parSh" presStyleCnt="0"/>
      <dgm:spPr/>
    </dgm:pt>
    <dgm:pt modelId="{8B7920BE-BB30-4A66-BE34-5A13EE082D80}" type="pres">
      <dgm:prSet presAssocID="{7D201CAE-2E95-4F51-A8D9-DC2E5C786D1B}" presName="lineNode" presStyleLbl="alignAccFollowNode1" presStyleIdx="3" presStyleCnt="15"/>
      <dgm:spPr/>
    </dgm:pt>
    <dgm:pt modelId="{18502E19-A0D3-49A5-8670-007DCEE4C624}" type="pres">
      <dgm:prSet presAssocID="{7D201CAE-2E95-4F51-A8D9-DC2E5C786D1B}" presName="lineArrowNode" presStyleLbl="alignAccFollowNode1" presStyleIdx="4" presStyleCnt="15"/>
      <dgm:spPr/>
    </dgm:pt>
    <dgm:pt modelId="{22688215-0E9A-4FC5-9967-02B3A85F29B4}" type="pres">
      <dgm:prSet presAssocID="{58BC0A0A-A65E-49D3-AD78-F8FA447CA883}" presName="sibTransNodeCircle" presStyleLbl="alignNode1" presStyleIdx="1" presStyleCnt="5">
        <dgm:presLayoutVars>
          <dgm:chMax val="0"/>
          <dgm:bulletEnabled/>
        </dgm:presLayoutVars>
      </dgm:prSet>
      <dgm:spPr/>
    </dgm:pt>
    <dgm:pt modelId="{92B63671-F03C-4ABF-A63F-6103BE6871C6}" type="pres">
      <dgm:prSet presAssocID="{58BC0A0A-A65E-49D3-AD78-F8FA447CA883}" presName="spacerBetweenCircleAndCallout" presStyleCnt="0">
        <dgm:presLayoutVars/>
      </dgm:prSet>
      <dgm:spPr/>
    </dgm:pt>
    <dgm:pt modelId="{35B775E1-C0A8-4D78-9EE7-37B075CEEC58}" type="pres">
      <dgm:prSet presAssocID="{7D201CAE-2E95-4F51-A8D9-DC2E5C786D1B}" presName="nodeText" presStyleLbl="alignAccFollowNode1" presStyleIdx="5" presStyleCnt="15">
        <dgm:presLayoutVars>
          <dgm:bulletEnabled val="1"/>
        </dgm:presLayoutVars>
      </dgm:prSet>
      <dgm:spPr/>
    </dgm:pt>
    <dgm:pt modelId="{F3705551-F738-43C5-B2F7-23B1B5D4CE30}" type="pres">
      <dgm:prSet presAssocID="{58BC0A0A-A65E-49D3-AD78-F8FA447CA883}" presName="sibTransComposite" presStyleCnt="0"/>
      <dgm:spPr/>
    </dgm:pt>
    <dgm:pt modelId="{BEB082E9-3011-4770-8914-20EC416CF765}" type="pres">
      <dgm:prSet presAssocID="{9FD54977-EB36-4778-8683-E8F56EA90F36}" presName="compositeNode" presStyleCnt="0"/>
      <dgm:spPr/>
    </dgm:pt>
    <dgm:pt modelId="{93C57EA6-9588-4A1D-A741-DD1BC2E882BC}" type="pres">
      <dgm:prSet presAssocID="{9FD54977-EB36-4778-8683-E8F56EA90F3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887F2B6-3C14-4DFB-A165-6C69A3B25F52}" type="pres">
      <dgm:prSet presAssocID="{9FD54977-EB36-4778-8683-E8F56EA90F36}" presName="parSh" presStyleCnt="0"/>
      <dgm:spPr/>
    </dgm:pt>
    <dgm:pt modelId="{B9C27740-1E07-4CCD-B0BB-868638FDB8EA}" type="pres">
      <dgm:prSet presAssocID="{9FD54977-EB36-4778-8683-E8F56EA90F36}" presName="lineNode" presStyleLbl="alignAccFollowNode1" presStyleIdx="6" presStyleCnt="15"/>
      <dgm:spPr/>
    </dgm:pt>
    <dgm:pt modelId="{6188ED22-CD8D-4956-9BB4-7CDC342731E2}" type="pres">
      <dgm:prSet presAssocID="{9FD54977-EB36-4778-8683-E8F56EA90F36}" presName="lineArrowNode" presStyleLbl="alignAccFollowNode1" presStyleIdx="7" presStyleCnt="15"/>
      <dgm:spPr/>
    </dgm:pt>
    <dgm:pt modelId="{B61A1156-A920-4A20-9632-35E55BA3463D}" type="pres">
      <dgm:prSet presAssocID="{68C6211E-A7D4-486A-9B2E-7669CCF11573}" presName="sibTransNodeCircle" presStyleLbl="alignNode1" presStyleIdx="2" presStyleCnt="5">
        <dgm:presLayoutVars>
          <dgm:chMax val="0"/>
          <dgm:bulletEnabled/>
        </dgm:presLayoutVars>
      </dgm:prSet>
      <dgm:spPr/>
    </dgm:pt>
    <dgm:pt modelId="{63B042CE-15FF-49B3-B4B2-DACCAF08C761}" type="pres">
      <dgm:prSet presAssocID="{68C6211E-A7D4-486A-9B2E-7669CCF11573}" presName="spacerBetweenCircleAndCallout" presStyleCnt="0">
        <dgm:presLayoutVars/>
      </dgm:prSet>
      <dgm:spPr/>
    </dgm:pt>
    <dgm:pt modelId="{929EC374-8924-402D-862E-9F79FA4F6C5B}" type="pres">
      <dgm:prSet presAssocID="{9FD54977-EB36-4778-8683-E8F56EA90F36}" presName="nodeText" presStyleLbl="alignAccFollowNode1" presStyleIdx="8" presStyleCnt="15">
        <dgm:presLayoutVars>
          <dgm:bulletEnabled val="1"/>
        </dgm:presLayoutVars>
      </dgm:prSet>
      <dgm:spPr/>
    </dgm:pt>
    <dgm:pt modelId="{869D0247-BD98-4EBE-8F47-7907D4E944F4}" type="pres">
      <dgm:prSet presAssocID="{68C6211E-A7D4-486A-9B2E-7669CCF11573}" presName="sibTransComposite" presStyleCnt="0"/>
      <dgm:spPr/>
    </dgm:pt>
    <dgm:pt modelId="{E00F5197-5CF5-43C7-A080-09EF1B6001F5}" type="pres">
      <dgm:prSet presAssocID="{6886602E-145F-4825-BB10-E09913DEC1CA}" presName="compositeNode" presStyleCnt="0"/>
      <dgm:spPr/>
    </dgm:pt>
    <dgm:pt modelId="{88DA2F65-66C9-4307-B28E-4BEC0E7C706A}" type="pres">
      <dgm:prSet presAssocID="{6886602E-145F-4825-BB10-E09913DEC1C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6836B80-FF31-410F-830A-72518D0E2A86}" type="pres">
      <dgm:prSet presAssocID="{6886602E-145F-4825-BB10-E09913DEC1CA}" presName="parSh" presStyleCnt="0"/>
      <dgm:spPr/>
    </dgm:pt>
    <dgm:pt modelId="{C9D752B2-C028-4B8C-9036-90868F1F5705}" type="pres">
      <dgm:prSet presAssocID="{6886602E-145F-4825-BB10-E09913DEC1CA}" presName="lineNode" presStyleLbl="alignAccFollowNode1" presStyleIdx="9" presStyleCnt="15"/>
      <dgm:spPr/>
    </dgm:pt>
    <dgm:pt modelId="{45E7DC65-1D77-4CC7-AA10-4DD0DC8EE2FD}" type="pres">
      <dgm:prSet presAssocID="{6886602E-145F-4825-BB10-E09913DEC1CA}" presName="lineArrowNode" presStyleLbl="alignAccFollowNode1" presStyleIdx="10" presStyleCnt="15"/>
      <dgm:spPr/>
    </dgm:pt>
    <dgm:pt modelId="{432A5A57-E15E-487A-8439-47819D8CFB08}" type="pres">
      <dgm:prSet presAssocID="{CF18E2A3-F688-4033-9945-01784219652E}" presName="sibTransNodeCircle" presStyleLbl="alignNode1" presStyleIdx="3" presStyleCnt="5">
        <dgm:presLayoutVars>
          <dgm:chMax val="0"/>
          <dgm:bulletEnabled/>
        </dgm:presLayoutVars>
      </dgm:prSet>
      <dgm:spPr/>
    </dgm:pt>
    <dgm:pt modelId="{A5477D57-C664-4B04-A205-0D1F73C5148C}" type="pres">
      <dgm:prSet presAssocID="{CF18E2A3-F688-4033-9945-01784219652E}" presName="spacerBetweenCircleAndCallout" presStyleCnt="0">
        <dgm:presLayoutVars/>
      </dgm:prSet>
      <dgm:spPr/>
    </dgm:pt>
    <dgm:pt modelId="{A43BBBB0-08A0-4253-9F47-264AAC3FFE93}" type="pres">
      <dgm:prSet presAssocID="{6886602E-145F-4825-BB10-E09913DEC1CA}" presName="nodeText" presStyleLbl="alignAccFollowNode1" presStyleIdx="11" presStyleCnt="15">
        <dgm:presLayoutVars>
          <dgm:bulletEnabled val="1"/>
        </dgm:presLayoutVars>
      </dgm:prSet>
      <dgm:spPr/>
    </dgm:pt>
    <dgm:pt modelId="{823C6D30-CA93-4BED-B9FA-FB6D1F0B2F0C}" type="pres">
      <dgm:prSet presAssocID="{CF18E2A3-F688-4033-9945-01784219652E}" presName="sibTransComposite" presStyleCnt="0"/>
      <dgm:spPr/>
    </dgm:pt>
    <dgm:pt modelId="{E19F89DB-D472-4559-B85B-0D2FCE872636}" type="pres">
      <dgm:prSet presAssocID="{723E683E-9003-433E-8F86-598F208CC0D2}" presName="compositeNode" presStyleCnt="0"/>
      <dgm:spPr/>
    </dgm:pt>
    <dgm:pt modelId="{5E91E252-D450-4DCC-B195-03B2B537EDEA}" type="pres">
      <dgm:prSet presAssocID="{723E683E-9003-433E-8F86-598F208CC0D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454CDDC-FE87-414B-B500-7A66AA5B1DC7}" type="pres">
      <dgm:prSet presAssocID="{723E683E-9003-433E-8F86-598F208CC0D2}" presName="parSh" presStyleCnt="0"/>
      <dgm:spPr/>
    </dgm:pt>
    <dgm:pt modelId="{4EC8327A-AD5D-4285-B3FE-27A53122A4C0}" type="pres">
      <dgm:prSet presAssocID="{723E683E-9003-433E-8F86-598F208CC0D2}" presName="lineNode" presStyleLbl="alignAccFollowNode1" presStyleIdx="12" presStyleCnt="15"/>
      <dgm:spPr/>
    </dgm:pt>
    <dgm:pt modelId="{1D9E39E1-6D75-44EF-AA84-422B126AB3C2}" type="pres">
      <dgm:prSet presAssocID="{723E683E-9003-433E-8F86-598F208CC0D2}" presName="lineArrowNode" presStyleLbl="alignAccFollowNode1" presStyleIdx="13" presStyleCnt="15"/>
      <dgm:spPr/>
    </dgm:pt>
    <dgm:pt modelId="{C7B6FD91-7947-426E-9084-D6D1DE748737}" type="pres">
      <dgm:prSet presAssocID="{938A495A-7478-4931-9995-58FCE1A89375}" presName="sibTransNodeCircle" presStyleLbl="alignNode1" presStyleIdx="4" presStyleCnt="5">
        <dgm:presLayoutVars>
          <dgm:chMax val="0"/>
          <dgm:bulletEnabled/>
        </dgm:presLayoutVars>
      </dgm:prSet>
      <dgm:spPr/>
    </dgm:pt>
    <dgm:pt modelId="{B3310167-8AF3-4F3A-977F-B41CABA8460B}" type="pres">
      <dgm:prSet presAssocID="{938A495A-7478-4931-9995-58FCE1A89375}" presName="spacerBetweenCircleAndCallout" presStyleCnt="0">
        <dgm:presLayoutVars/>
      </dgm:prSet>
      <dgm:spPr/>
    </dgm:pt>
    <dgm:pt modelId="{F02E913F-2DC4-4745-AB87-45572B4887E9}" type="pres">
      <dgm:prSet presAssocID="{723E683E-9003-433E-8F86-598F208CC0D2}" presName="nodeText" presStyleLbl="alignAccFollowNode1" presStyleIdx="14" presStyleCnt="15">
        <dgm:presLayoutVars>
          <dgm:bulletEnabled val="1"/>
        </dgm:presLayoutVars>
      </dgm:prSet>
      <dgm:spPr/>
    </dgm:pt>
  </dgm:ptLst>
  <dgm:cxnLst>
    <dgm:cxn modelId="{3A772E29-0450-486B-98D7-1BFBB3338DAC}" srcId="{8756EBCA-625C-4082-BE38-92037373D481}" destId="{9FD54977-EB36-4778-8683-E8F56EA90F36}" srcOrd="2" destOrd="0" parTransId="{A223DFD5-9063-4963-947E-355256FB5AC4}" sibTransId="{68C6211E-A7D4-486A-9B2E-7669CCF11573}"/>
    <dgm:cxn modelId="{DB03E035-8B51-4B8E-8AF3-09C77F357EF8}" type="presOf" srcId="{6886602E-145F-4825-BB10-E09913DEC1CA}" destId="{A43BBBB0-08A0-4253-9F47-264AAC3FFE93}" srcOrd="0" destOrd="0" presId="urn:microsoft.com/office/officeart/2016/7/layout/LinearArrowProcessNumbered"/>
    <dgm:cxn modelId="{2B155737-E1CC-4D32-AA64-FBD6949BCE53}" type="presOf" srcId="{723E683E-9003-433E-8F86-598F208CC0D2}" destId="{F02E913F-2DC4-4745-AB87-45572B4887E9}" srcOrd="0" destOrd="0" presId="urn:microsoft.com/office/officeart/2016/7/layout/LinearArrowProcessNumbered"/>
    <dgm:cxn modelId="{34A30F3A-BAE8-4F51-850A-2DB0D9638963}" type="presOf" srcId="{5461599F-A150-4037-B3E5-55110AFF58E4}" destId="{65B113A6-8B94-4585-9834-B7D83206B746}" srcOrd="0" destOrd="0" presId="urn:microsoft.com/office/officeart/2016/7/layout/LinearArrowProcessNumbered"/>
    <dgm:cxn modelId="{754B9D3B-ACC5-41DD-B54C-44CD0959A2E2}" type="presOf" srcId="{938A495A-7478-4931-9995-58FCE1A89375}" destId="{C7B6FD91-7947-426E-9084-D6D1DE748737}" srcOrd="0" destOrd="0" presId="urn:microsoft.com/office/officeart/2016/7/layout/LinearArrowProcessNumbered"/>
    <dgm:cxn modelId="{40C88167-9BA0-479E-B4C1-3128E860F010}" srcId="{8756EBCA-625C-4082-BE38-92037373D481}" destId="{7D201CAE-2E95-4F51-A8D9-DC2E5C786D1B}" srcOrd="1" destOrd="0" parTransId="{3377187C-6FBF-4541-ACC7-03179223A1DE}" sibTransId="{58BC0A0A-A65E-49D3-AD78-F8FA447CA883}"/>
    <dgm:cxn modelId="{614CFA9E-4E61-4057-87A8-9195BE397B32}" type="presOf" srcId="{CF18E2A3-F688-4033-9945-01784219652E}" destId="{432A5A57-E15E-487A-8439-47819D8CFB08}" srcOrd="0" destOrd="0" presId="urn:microsoft.com/office/officeart/2016/7/layout/LinearArrowProcessNumbered"/>
    <dgm:cxn modelId="{B36B9CAC-86FD-4373-90D3-2D4BCF55B69B}" srcId="{8756EBCA-625C-4082-BE38-92037373D481}" destId="{6886602E-145F-4825-BB10-E09913DEC1CA}" srcOrd="3" destOrd="0" parTransId="{85D418E6-9264-4AD6-99C8-FB991841BF80}" sibTransId="{CF18E2A3-F688-4033-9945-01784219652E}"/>
    <dgm:cxn modelId="{B527BBBB-D4AD-4DFC-92D3-F3313A32084F}" type="presOf" srcId="{9FD54977-EB36-4778-8683-E8F56EA90F36}" destId="{929EC374-8924-402D-862E-9F79FA4F6C5B}" srcOrd="0" destOrd="0" presId="urn:microsoft.com/office/officeart/2016/7/layout/LinearArrowProcessNumbered"/>
    <dgm:cxn modelId="{56FD38C3-D4CF-49C1-9774-E62E3ABBD346}" srcId="{8756EBCA-625C-4082-BE38-92037373D481}" destId="{37721749-4877-49F3-82DD-9C28D8EDA681}" srcOrd="0" destOrd="0" parTransId="{ED4B5181-BD9B-41BF-A757-8A7DBD2BC83B}" sibTransId="{5461599F-A150-4037-B3E5-55110AFF58E4}"/>
    <dgm:cxn modelId="{4C7210C7-6E0C-40E8-9E14-75C6830B32F3}" type="presOf" srcId="{58BC0A0A-A65E-49D3-AD78-F8FA447CA883}" destId="{22688215-0E9A-4FC5-9967-02B3A85F29B4}" srcOrd="0" destOrd="0" presId="urn:microsoft.com/office/officeart/2016/7/layout/LinearArrowProcessNumbered"/>
    <dgm:cxn modelId="{7F89F2D1-CE9D-431A-AB54-D398212791EE}" type="presOf" srcId="{37721749-4877-49F3-82DD-9C28D8EDA681}" destId="{999D97A5-6A31-41F3-A105-0F55029400BE}" srcOrd="0" destOrd="0" presId="urn:microsoft.com/office/officeart/2016/7/layout/LinearArrowProcessNumbered"/>
    <dgm:cxn modelId="{4B60B1D3-F772-409F-A2F8-590A9090A52B}" srcId="{8756EBCA-625C-4082-BE38-92037373D481}" destId="{723E683E-9003-433E-8F86-598F208CC0D2}" srcOrd="4" destOrd="0" parTransId="{91DA7033-771C-4064-8AE4-E939B771A366}" sibTransId="{938A495A-7478-4931-9995-58FCE1A89375}"/>
    <dgm:cxn modelId="{3F1E0EDF-C295-4AF5-A145-6D52A0D3A6E8}" type="presOf" srcId="{8756EBCA-625C-4082-BE38-92037373D481}" destId="{9988EAB5-4A7C-4019-9EEE-4D0A7E99938D}" srcOrd="0" destOrd="0" presId="urn:microsoft.com/office/officeart/2016/7/layout/LinearArrowProcessNumbered"/>
    <dgm:cxn modelId="{DA0106E8-63C5-4D6B-B442-4A373A8AFAF7}" type="presOf" srcId="{7D201CAE-2E95-4F51-A8D9-DC2E5C786D1B}" destId="{35B775E1-C0A8-4D78-9EE7-37B075CEEC58}" srcOrd="0" destOrd="0" presId="urn:microsoft.com/office/officeart/2016/7/layout/LinearArrowProcessNumbered"/>
    <dgm:cxn modelId="{FF2585F2-A548-43B4-AE2B-8D249D889EA5}" type="presOf" srcId="{68C6211E-A7D4-486A-9B2E-7669CCF11573}" destId="{B61A1156-A920-4A20-9632-35E55BA3463D}" srcOrd="0" destOrd="0" presId="urn:microsoft.com/office/officeart/2016/7/layout/LinearArrowProcessNumbered"/>
    <dgm:cxn modelId="{EBBDF523-D4E2-4C88-BC52-1171899422BC}" type="presParOf" srcId="{9988EAB5-4A7C-4019-9EEE-4D0A7E99938D}" destId="{C85DA970-E2A5-4696-8820-1B1397A8F98D}" srcOrd="0" destOrd="0" presId="urn:microsoft.com/office/officeart/2016/7/layout/LinearArrowProcessNumbered"/>
    <dgm:cxn modelId="{2186D6B9-1EF7-4304-BE45-49CAC3C51C9E}" type="presParOf" srcId="{C85DA970-E2A5-4696-8820-1B1397A8F98D}" destId="{A668CFE4-24DC-4B3D-8AE7-0DE6219BF932}" srcOrd="0" destOrd="0" presId="urn:microsoft.com/office/officeart/2016/7/layout/LinearArrowProcessNumbered"/>
    <dgm:cxn modelId="{A21B5DEC-600A-4247-9255-FB1E62B063C3}" type="presParOf" srcId="{C85DA970-E2A5-4696-8820-1B1397A8F98D}" destId="{024EE1F8-55CB-48AA-9D32-09AA8DCA31C7}" srcOrd="1" destOrd="0" presId="urn:microsoft.com/office/officeart/2016/7/layout/LinearArrowProcessNumbered"/>
    <dgm:cxn modelId="{3290FE66-412A-463A-9947-1CE52FE7912F}" type="presParOf" srcId="{024EE1F8-55CB-48AA-9D32-09AA8DCA31C7}" destId="{120CCE6F-6FA2-45EE-BB2A-8FFFDCE9313E}" srcOrd="0" destOrd="0" presId="urn:microsoft.com/office/officeart/2016/7/layout/LinearArrowProcessNumbered"/>
    <dgm:cxn modelId="{2BCDACA9-DF75-4670-A938-BA3F8691331F}" type="presParOf" srcId="{024EE1F8-55CB-48AA-9D32-09AA8DCA31C7}" destId="{D80F4ECD-0759-45E8-AC57-13618B3149E6}" srcOrd="1" destOrd="0" presId="urn:microsoft.com/office/officeart/2016/7/layout/LinearArrowProcessNumbered"/>
    <dgm:cxn modelId="{F2A4C40A-A237-48D2-937E-3C9F11C6CEDC}" type="presParOf" srcId="{024EE1F8-55CB-48AA-9D32-09AA8DCA31C7}" destId="{65B113A6-8B94-4585-9834-B7D83206B746}" srcOrd="2" destOrd="0" presId="urn:microsoft.com/office/officeart/2016/7/layout/LinearArrowProcessNumbered"/>
    <dgm:cxn modelId="{6695095E-F16D-4A7D-8381-D0284E1DADDB}" type="presParOf" srcId="{024EE1F8-55CB-48AA-9D32-09AA8DCA31C7}" destId="{7E478815-ADE4-4A32-B408-5B945525B1C4}" srcOrd="3" destOrd="0" presId="urn:microsoft.com/office/officeart/2016/7/layout/LinearArrowProcessNumbered"/>
    <dgm:cxn modelId="{7D612264-F4EE-4813-8F6A-3B53465122EA}" type="presParOf" srcId="{C85DA970-E2A5-4696-8820-1B1397A8F98D}" destId="{999D97A5-6A31-41F3-A105-0F55029400BE}" srcOrd="2" destOrd="0" presId="urn:microsoft.com/office/officeart/2016/7/layout/LinearArrowProcessNumbered"/>
    <dgm:cxn modelId="{1ADC201F-F7BC-4C0C-B322-7DF7F6AD1CB7}" type="presParOf" srcId="{9988EAB5-4A7C-4019-9EEE-4D0A7E99938D}" destId="{CE1F2B3E-57FE-466F-8944-454CA6A58097}" srcOrd="1" destOrd="0" presId="urn:microsoft.com/office/officeart/2016/7/layout/LinearArrowProcessNumbered"/>
    <dgm:cxn modelId="{150CC72E-71B2-4A13-9BF2-220E4499E5B2}" type="presParOf" srcId="{9988EAB5-4A7C-4019-9EEE-4D0A7E99938D}" destId="{84BC81FD-AF67-4232-ADC1-06E4A38D3412}" srcOrd="2" destOrd="0" presId="urn:microsoft.com/office/officeart/2016/7/layout/LinearArrowProcessNumbered"/>
    <dgm:cxn modelId="{0FD60D97-4BC3-4E28-9EFF-6F03226297D3}" type="presParOf" srcId="{84BC81FD-AF67-4232-ADC1-06E4A38D3412}" destId="{97E6888E-E5DB-4064-A595-8A5323F5A35E}" srcOrd="0" destOrd="0" presId="urn:microsoft.com/office/officeart/2016/7/layout/LinearArrowProcessNumbered"/>
    <dgm:cxn modelId="{A7BC3E9C-19D8-4357-9C60-5B09197388E6}" type="presParOf" srcId="{84BC81FD-AF67-4232-ADC1-06E4A38D3412}" destId="{DAF29128-0C70-4E7C-A4F4-8137BE50DD55}" srcOrd="1" destOrd="0" presId="urn:microsoft.com/office/officeart/2016/7/layout/LinearArrowProcessNumbered"/>
    <dgm:cxn modelId="{4B8B1C3C-7252-41F1-87E2-CB47CCEB04CD}" type="presParOf" srcId="{DAF29128-0C70-4E7C-A4F4-8137BE50DD55}" destId="{8B7920BE-BB30-4A66-BE34-5A13EE082D80}" srcOrd="0" destOrd="0" presId="urn:microsoft.com/office/officeart/2016/7/layout/LinearArrowProcessNumbered"/>
    <dgm:cxn modelId="{EB7E452C-CF9D-48D8-8169-1939EAF8D22F}" type="presParOf" srcId="{DAF29128-0C70-4E7C-A4F4-8137BE50DD55}" destId="{18502E19-A0D3-49A5-8670-007DCEE4C624}" srcOrd="1" destOrd="0" presId="urn:microsoft.com/office/officeart/2016/7/layout/LinearArrowProcessNumbered"/>
    <dgm:cxn modelId="{BCF25EE9-1E35-4739-9848-A168CDBEBA7B}" type="presParOf" srcId="{DAF29128-0C70-4E7C-A4F4-8137BE50DD55}" destId="{22688215-0E9A-4FC5-9967-02B3A85F29B4}" srcOrd="2" destOrd="0" presId="urn:microsoft.com/office/officeart/2016/7/layout/LinearArrowProcessNumbered"/>
    <dgm:cxn modelId="{6D2B414A-080B-407F-98B4-CE40F0AD971F}" type="presParOf" srcId="{DAF29128-0C70-4E7C-A4F4-8137BE50DD55}" destId="{92B63671-F03C-4ABF-A63F-6103BE6871C6}" srcOrd="3" destOrd="0" presId="urn:microsoft.com/office/officeart/2016/7/layout/LinearArrowProcessNumbered"/>
    <dgm:cxn modelId="{6A96F9FF-8BE4-45BD-AF20-631EEEFD266B}" type="presParOf" srcId="{84BC81FD-AF67-4232-ADC1-06E4A38D3412}" destId="{35B775E1-C0A8-4D78-9EE7-37B075CEEC58}" srcOrd="2" destOrd="0" presId="urn:microsoft.com/office/officeart/2016/7/layout/LinearArrowProcessNumbered"/>
    <dgm:cxn modelId="{A20BBD94-892C-4A43-853B-E73584D9C146}" type="presParOf" srcId="{9988EAB5-4A7C-4019-9EEE-4D0A7E99938D}" destId="{F3705551-F738-43C5-B2F7-23B1B5D4CE30}" srcOrd="3" destOrd="0" presId="urn:microsoft.com/office/officeart/2016/7/layout/LinearArrowProcessNumbered"/>
    <dgm:cxn modelId="{6E814CAF-2539-491F-9D5B-AA27C0B5CDC1}" type="presParOf" srcId="{9988EAB5-4A7C-4019-9EEE-4D0A7E99938D}" destId="{BEB082E9-3011-4770-8914-20EC416CF765}" srcOrd="4" destOrd="0" presId="urn:microsoft.com/office/officeart/2016/7/layout/LinearArrowProcessNumbered"/>
    <dgm:cxn modelId="{85D1EBFD-A42B-49AE-AC6A-9AFB92DF3D5E}" type="presParOf" srcId="{BEB082E9-3011-4770-8914-20EC416CF765}" destId="{93C57EA6-9588-4A1D-A741-DD1BC2E882BC}" srcOrd="0" destOrd="0" presId="urn:microsoft.com/office/officeart/2016/7/layout/LinearArrowProcessNumbered"/>
    <dgm:cxn modelId="{5BFAD6FB-F3DB-4C69-9EB2-9C1471F87CFB}" type="presParOf" srcId="{BEB082E9-3011-4770-8914-20EC416CF765}" destId="{A887F2B6-3C14-4DFB-A165-6C69A3B25F52}" srcOrd="1" destOrd="0" presId="urn:microsoft.com/office/officeart/2016/7/layout/LinearArrowProcessNumbered"/>
    <dgm:cxn modelId="{33958CD5-72E7-435A-BFF8-BD9EBCDE88CA}" type="presParOf" srcId="{A887F2B6-3C14-4DFB-A165-6C69A3B25F52}" destId="{B9C27740-1E07-4CCD-B0BB-868638FDB8EA}" srcOrd="0" destOrd="0" presId="urn:microsoft.com/office/officeart/2016/7/layout/LinearArrowProcessNumbered"/>
    <dgm:cxn modelId="{E682760F-6058-4DB8-A56B-444E2DD264DF}" type="presParOf" srcId="{A887F2B6-3C14-4DFB-A165-6C69A3B25F52}" destId="{6188ED22-CD8D-4956-9BB4-7CDC342731E2}" srcOrd="1" destOrd="0" presId="urn:microsoft.com/office/officeart/2016/7/layout/LinearArrowProcessNumbered"/>
    <dgm:cxn modelId="{CD1C2263-7906-433A-80E0-9B071CCA90F2}" type="presParOf" srcId="{A887F2B6-3C14-4DFB-A165-6C69A3B25F52}" destId="{B61A1156-A920-4A20-9632-35E55BA3463D}" srcOrd="2" destOrd="0" presId="urn:microsoft.com/office/officeart/2016/7/layout/LinearArrowProcessNumbered"/>
    <dgm:cxn modelId="{B8499C6C-4885-4A50-A070-45E2FDA985AF}" type="presParOf" srcId="{A887F2B6-3C14-4DFB-A165-6C69A3B25F52}" destId="{63B042CE-15FF-49B3-B4B2-DACCAF08C761}" srcOrd="3" destOrd="0" presId="urn:microsoft.com/office/officeart/2016/7/layout/LinearArrowProcessNumbered"/>
    <dgm:cxn modelId="{0579D205-B367-4BAE-9DE7-63946F17B2F5}" type="presParOf" srcId="{BEB082E9-3011-4770-8914-20EC416CF765}" destId="{929EC374-8924-402D-862E-9F79FA4F6C5B}" srcOrd="2" destOrd="0" presId="urn:microsoft.com/office/officeart/2016/7/layout/LinearArrowProcessNumbered"/>
    <dgm:cxn modelId="{790D6873-9583-4858-9FE2-228BCA6393C0}" type="presParOf" srcId="{9988EAB5-4A7C-4019-9EEE-4D0A7E99938D}" destId="{869D0247-BD98-4EBE-8F47-7907D4E944F4}" srcOrd="5" destOrd="0" presId="urn:microsoft.com/office/officeart/2016/7/layout/LinearArrowProcessNumbered"/>
    <dgm:cxn modelId="{AC7A0345-B788-4248-BCF6-04E22DDB2602}" type="presParOf" srcId="{9988EAB5-4A7C-4019-9EEE-4D0A7E99938D}" destId="{E00F5197-5CF5-43C7-A080-09EF1B6001F5}" srcOrd="6" destOrd="0" presId="urn:microsoft.com/office/officeart/2016/7/layout/LinearArrowProcessNumbered"/>
    <dgm:cxn modelId="{2C8743F8-4EB9-4789-8702-636F44CEC567}" type="presParOf" srcId="{E00F5197-5CF5-43C7-A080-09EF1B6001F5}" destId="{88DA2F65-66C9-4307-B28E-4BEC0E7C706A}" srcOrd="0" destOrd="0" presId="urn:microsoft.com/office/officeart/2016/7/layout/LinearArrowProcessNumbered"/>
    <dgm:cxn modelId="{7D38B12E-4B54-445B-8B6F-142340F111CA}" type="presParOf" srcId="{E00F5197-5CF5-43C7-A080-09EF1B6001F5}" destId="{D6836B80-FF31-410F-830A-72518D0E2A86}" srcOrd="1" destOrd="0" presId="urn:microsoft.com/office/officeart/2016/7/layout/LinearArrowProcessNumbered"/>
    <dgm:cxn modelId="{CE459018-5A5E-4A59-A347-0480111AFA06}" type="presParOf" srcId="{D6836B80-FF31-410F-830A-72518D0E2A86}" destId="{C9D752B2-C028-4B8C-9036-90868F1F5705}" srcOrd="0" destOrd="0" presId="urn:microsoft.com/office/officeart/2016/7/layout/LinearArrowProcessNumbered"/>
    <dgm:cxn modelId="{2107CDCF-111C-4AB7-BB4A-CE7AA73FB647}" type="presParOf" srcId="{D6836B80-FF31-410F-830A-72518D0E2A86}" destId="{45E7DC65-1D77-4CC7-AA10-4DD0DC8EE2FD}" srcOrd="1" destOrd="0" presId="urn:microsoft.com/office/officeart/2016/7/layout/LinearArrowProcessNumbered"/>
    <dgm:cxn modelId="{3D07F247-44A3-41B5-B998-5EF38A6A823E}" type="presParOf" srcId="{D6836B80-FF31-410F-830A-72518D0E2A86}" destId="{432A5A57-E15E-487A-8439-47819D8CFB08}" srcOrd="2" destOrd="0" presId="urn:microsoft.com/office/officeart/2016/7/layout/LinearArrowProcessNumbered"/>
    <dgm:cxn modelId="{7FF430B4-2389-42AF-B28C-76E744E600BC}" type="presParOf" srcId="{D6836B80-FF31-410F-830A-72518D0E2A86}" destId="{A5477D57-C664-4B04-A205-0D1F73C5148C}" srcOrd="3" destOrd="0" presId="urn:microsoft.com/office/officeart/2016/7/layout/LinearArrowProcessNumbered"/>
    <dgm:cxn modelId="{637AC0B8-59AC-4C71-83E0-9A04F3DA4809}" type="presParOf" srcId="{E00F5197-5CF5-43C7-A080-09EF1B6001F5}" destId="{A43BBBB0-08A0-4253-9F47-264AAC3FFE93}" srcOrd="2" destOrd="0" presId="urn:microsoft.com/office/officeart/2016/7/layout/LinearArrowProcessNumbered"/>
    <dgm:cxn modelId="{9807E3F5-332B-4FD6-BBF1-80B8087D6F2F}" type="presParOf" srcId="{9988EAB5-4A7C-4019-9EEE-4D0A7E99938D}" destId="{823C6D30-CA93-4BED-B9FA-FB6D1F0B2F0C}" srcOrd="7" destOrd="0" presId="urn:microsoft.com/office/officeart/2016/7/layout/LinearArrowProcessNumbered"/>
    <dgm:cxn modelId="{C4FC626A-27E1-4722-9D92-60CFCC554B6E}" type="presParOf" srcId="{9988EAB5-4A7C-4019-9EEE-4D0A7E99938D}" destId="{E19F89DB-D472-4559-B85B-0D2FCE872636}" srcOrd="8" destOrd="0" presId="urn:microsoft.com/office/officeart/2016/7/layout/LinearArrowProcessNumbered"/>
    <dgm:cxn modelId="{B026E6F6-5698-4DA7-9842-7A2A562FBBFD}" type="presParOf" srcId="{E19F89DB-D472-4559-B85B-0D2FCE872636}" destId="{5E91E252-D450-4DCC-B195-03B2B537EDEA}" srcOrd="0" destOrd="0" presId="urn:microsoft.com/office/officeart/2016/7/layout/LinearArrowProcessNumbered"/>
    <dgm:cxn modelId="{88C135D4-62D8-473E-A294-79737840A1EE}" type="presParOf" srcId="{E19F89DB-D472-4559-B85B-0D2FCE872636}" destId="{4454CDDC-FE87-414B-B500-7A66AA5B1DC7}" srcOrd="1" destOrd="0" presId="urn:microsoft.com/office/officeart/2016/7/layout/LinearArrowProcessNumbered"/>
    <dgm:cxn modelId="{5023907F-450F-4B8C-AD61-9EAA631DD992}" type="presParOf" srcId="{4454CDDC-FE87-414B-B500-7A66AA5B1DC7}" destId="{4EC8327A-AD5D-4285-B3FE-27A53122A4C0}" srcOrd="0" destOrd="0" presId="urn:microsoft.com/office/officeart/2016/7/layout/LinearArrowProcessNumbered"/>
    <dgm:cxn modelId="{EB91676A-5FFC-44BB-B52A-4239E6216C57}" type="presParOf" srcId="{4454CDDC-FE87-414B-B500-7A66AA5B1DC7}" destId="{1D9E39E1-6D75-44EF-AA84-422B126AB3C2}" srcOrd="1" destOrd="0" presId="urn:microsoft.com/office/officeart/2016/7/layout/LinearArrowProcessNumbered"/>
    <dgm:cxn modelId="{F3300F4B-A4F3-4894-A339-389DD4D1C6C9}" type="presParOf" srcId="{4454CDDC-FE87-414B-B500-7A66AA5B1DC7}" destId="{C7B6FD91-7947-426E-9084-D6D1DE748737}" srcOrd="2" destOrd="0" presId="urn:microsoft.com/office/officeart/2016/7/layout/LinearArrowProcessNumbered"/>
    <dgm:cxn modelId="{97227906-7E60-49F4-B30A-9062F21974FC}" type="presParOf" srcId="{4454CDDC-FE87-414B-B500-7A66AA5B1DC7}" destId="{B3310167-8AF3-4F3A-977F-B41CABA8460B}" srcOrd="3" destOrd="0" presId="urn:microsoft.com/office/officeart/2016/7/layout/LinearArrowProcessNumbered"/>
    <dgm:cxn modelId="{B2ED142C-A965-4962-845C-2E3DC841D23D}" type="presParOf" srcId="{E19F89DB-D472-4559-B85B-0D2FCE872636}" destId="{F02E913F-2DC4-4745-AB87-45572B4887E9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E86F9A-AE1E-4041-8FB4-84DF7D3963D0}" type="doc">
      <dgm:prSet loTypeId="urn:microsoft.com/office/officeart/2005/8/layout/matrix3" loCatId="matrix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4D6FA99D-C269-4639-A2BA-3C91A13DDC1A}">
      <dgm:prSet/>
      <dgm:spPr/>
      <dgm:t>
        <a:bodyPr/>
        <a:lstStyle/>
        <a:p>
          <a:r>
            <a:rPr lang="en-US" b="1"/>
            <a:t>Safety Checks:</a:t>
          </a:r>
          <a:r>
            <a:rPr lang="en-US"/>
            <a:t> Testing of alarms and security systems.</a:t>
          </a:r>
        </a:p>
      </dgm:t>
    </dgm:pt>
    <dgm:pt modelId="{54381029-B561-4519-9DA0-4203599D905B}" type="parTrans" cxnId="{42A05199-CB1A-4805-92E7-D958969B15B7}">
      <dgm:prSet/>
      <dgm:spPr/>
      <dgm:t>
        <a:bodyPr/>
        <a:lstStyle/>
        <a:p>
          <a:endParaRPr lang="en-US"/>
        </a:p>
      </dgm:t>
    </dgm:pt>
    <dgm:pt modelId="{AAC4AAC2-E4C7-451E-B0F7-9CBAA2366ACF}" type="sibTrans" cxnId="{42A05199-CB1A-4805-92E7-D958969B15B7}">
      <dgm:prSet/>
      <dgm:spPr/>
      <dgm:t>
        <a:bodyPr/>
        <a:lstStyle/>
        <a:p>
          <a:endParaRPr lang="en-US"/>
        </a:p>
      </dgm:t>
    </dgm:pt>
    <dgm:pt modelId="{B6C5C094-1724-4AC2-B9C3-BD248E487B0A}">
      <dgm:prSet/>
      <dgm:spPr/>
      <dgm:t>
        <a:bodyPr/>
        <a:lstStyle/>
        <a:p>
          <a:r>
            <a:rPr lang="en-US" b="1"/>
            <a:t>Seasonal Tasks:</a:t>
          </a:r>
          <a:r>
            <a:rPr lang="en-US"/>
            <a:t> Tailoring work to the weather, such as Floridas Hurricane Season</a:t>
          </a:r>
        </a:p>
      </dgm:t>
    </dgm:pt>
    <dgm:pt modelId="{6C9A9B19-50E7-4046-80F6-C864CB3843E7}" type="parTrans" cxnId="{B7EAB7B2-5AB0-44ED-8870-39FDA0596C72}">
      <dgm:prSet/>
      <dgm:spPr/>
      <dgm:t>
        <a:bodyPr/>
        <a:lstStyle/>
        <a:p>
          <a:endParaRPr lang="en-US"/>
        </a:p>
      </dgm:t>
    </dgm:pt>
    <dgm:pt modelId="{045299BB-7E02-4BD7-B1B7-4AD0CD7C5B02}" type="sibTrans" cxnId="{B7EAB7B2-5AB0-44ED-8870-39FDA0596C72}">
      <dgm:prSet/>
      <dgm:spPr/>
      <dgm:t>
        <a:bodyPr/>
        <a:lstStyle/>
        <a:p>
          <a:endParaRPr lang="en-US"/>
        </a:p>
      </dgm:t>
    </dgm:pt>
    <dgm:pt modelId="{0A68F5BD-5E5F-476D-AAAF-5B1AE9B3D554}">
      <dgm:prSet/>
      <dgm:spPr/>
      <dgm:t>
        <a:bodyPr/>
        <a:lstStyle/>
        <a:p>
          <a:r>
            <a:rPr lang="en-US" b="1"/>
            <a:t>Structural Upkeep:</a:t>
          </a:r>
          <a:r>
            <a:rPr lang="en-US"/>
            <a:t> Monitoring the foundation, walls, and roof for cracks or leaks.</a:t>
          </a:r>
        </a:p>
      </dgm:t>
    </dgm:pt>
    <dgm:pt modelId="{E82C2A15-7F02-43C1-B970-E9E3A2B9F86D}" type="parTrans" cxnId="{9986C184-EFC2-440C-BFA8-11F10E0D1BEF}">
      <dgm:prSet/>
      <dgm:spPr/>
      <dgm:t>
        <a:bodyPr/>
        <a:lstStyle/>
        <a:p>
          <a:endParaRPr lang="en-US"/>
        </a:p>
      </dgm:t>
    </dgm:pt>
    <dgm:pt modelId="{7994CB59-B0C1-4FB0-83F9-1A88FB4456A7}" type="sibTrans" cxnId="{9986C184-EFC2-440C-BFA8-11F10E0D1BEF}">
      <dgm:prSet/>
      <dgm:spPr/>
      <dgm:t>
        <a:bodyPr/>
        <a:lstStyle/>
        <a:p>
          <a:endParaRPr lang="en-US"/>
        </a:p>
      </dgm:t>
    </dgm:pt>
    <dgm:pt modelId="{A101B628-0A24-4748-9C72-4D6E107A2DC8}">
      <dgm:prSet/>
      <dgm:spPr/>
      <dgm:t>
        <a:bodyPr/>
        <a:lstStyle/>
        <a:p>
          <a:r>
            <a:rPr lang="en-US" b="1"/>
            <a:t>Appliance Care:</a:t>
          </a:r>
          <a:r>
            <a:rPr lang="en-US"/>
            <a:t> Prevention of efficiency loss and fire hazards</a:t>
          </a:r>
        </a:p>
      </dgm:t>
    </dgm:pt>
    <dgm:pt modelId="{A90A93B7-1859-45F8-B895-6EE4F77D92D8}" type="parTrans" cxnId="{FB0F2966-5D26-4E45-8C8C-686ABEC21BB4}">
      <dgm:prSet/>
      <dgm:spPr/>
      <dgm:t>
        <a:bodyPr/>
        <a:lstStyle/>
        <a:p>
          <a:endParaRPr lang="en-US"/>
        </a:p>
      </dgm:t>
    </dgm:pt>
    <dgm:pt modelId="{C74C9544-BF15-419A-9DAD-1A7859476ABE}" type="sibTrans" cxnId="{FB0F2966-5D26-4E45-8C8C-686ABEC21BB4}">
      <dgm:prSet/>
      <dgm:spPr/>
      <dgm:t>
        <a:bodyPr/>
        <a:lstStyle/>
        <a:p>
          <a:endParaRPr lang="en-US"/>
        </a:p>
      </dgm:t>
    </dgm:pt>
    <dgm:pt modelId="{54208869-5CC2-46F5-A2DB-FFE0B2B095BD}" type="pres">
      <dgm:prSet presAssocID="{DDE86F9A-AE1E-4041-8FB4-84DF7D3963D0}" presName="matrix" presStyleCnt="0">
        <dgm:presLayoutVars>
          <dgm:chMax val="1"/>
          <dgm:dir/>
          <dgm:resizeHandles val="exact"/>
        </dgm:presLayoutVars>
      </dgm:prSet>
      <dgm:spPr/>
    </dgm:pt>
    <dgm:pt modelId="{43FDB288-4B35-4FF2-BCB6-76BD6A09A485}" type="pres">
      <dgm:prSet presAssocID="{DDE86F9A-AE1E-4041-8FB4-84DF7D3963D0}" presName="diamond" presStyleLbl="bgShp" presStyleIdx="0" presStyleCnt="1"/>
      <dgm:spPr/>
    </dgm:pt>
    <dgm:pt modelId="{523B7400-9B2D-4A28-8262-A30D73FAF140}" type="pres">
      <dgm:prSet presAssocID="{DDE86F9A-AE1E-4041-8FB4-84DF7D3963D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76FDAF4-7700-45BF-8771-4C54D2EAD4E0}" type="pres">
      <dgm:prSet presAssocID="{DDE86F9A-AE1E-4041-8FB4-84DF7D3963D0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338DA3-A826-4CFA-940C-724428C98619}" type="pres">
      <dgm:prSet presAssocID="{DDE86F9A-AE1E-4041-8FB4-84DF7D3963D0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5C464DE-924F-4275-B53A-178F070F4D90}" type="pres">
      <dgm:prSet presAssocID="{DDE86F9A-AE1E-4041-8FB4-84DF7D3963D0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891540F-0CF9-4637-9EDF-B7CF076F7455}" type="presOf" srcId="{DDE86F9A-AE1E-4041-8FB4-84DF7D3963D0}" destId="{54208869-5CC2-46F5-A2DB-FFE0B2B095BD}" srcOrd="0" destOrd="0" presId="urn:microsoft.com/office/officeart/2005/8/layout/matrix3"/>
    <dgm:cxn modelId="{4C60DB33-32B4-4B60-91D4-0DCD7A0F9DE7}" type="presOf" srcId="{A101B628-0A24-4748-9C72-4D6E107A2DC8}" destId="{C5C464DE-924F-4275-B53A-178F070F4D90}" srcOrd="0" destOrd="0" presId="urn:microsoft.com/office/officeart/2005/8/layout/matrix3"/>
    <dgm:cxn modelId="{FB0F2966-5D26-4E45-8C8C-686ABEC21BB4}" srcId="{DDE86F9A-AE1E-4041-8FB4-84DF7D3963D0}" destId="{A101B628-0A24-4748-9C72-4D6E107A2DC8}" srcOrd="3" destOrd="0" parTransId="{A90A93B7-1859-45F8-B895-6EE4F77D92D8}" sibTransId="{C74C9544-BF15-419A-9DAD-1A7859476ABE}"/>
    <dgm:cxn modelId="{9986C184-EFC2-440C-BFA8-11F10E0D1BEF}" srcId="{DDE86F9A-AE1E-4041-8FB4-84DF7D3963D0}" destId="{0A68F5BD-5E5F-476D-AAAF-5B1AE9B3D554}" srcOrd="2" destOrd="0" parTransId="{E82C2A15-7F02-43C1-B970-E9E3A2B9F86D}" sibTransId="{7994CB59-B0C1-4FB0-83F9-1A88FB4456A7}"/>
    <dgm:cxn modelId="{42A05199-CB1A-4805-92E7-D958969B15B7}" srcId="{DDE86F9A-AE1E-4041-8FB4-84DF7D3963D0}" destId="{4D6FA99D-C269-4639-A2BA-3C91A13DDC1A}" srcOrd="0" destOrd="0" parTransId="{54381029-B561-4519-9DA0-4203599D905B}" sibTransId="{AAC4AAC2-E4C7-451E-B0F7-9CBAA2366ACF}"/>
    <dgm:cxn modelId="{B7EAB7B2-5AB0-44ED-8870-39FDA0596C72}" srcId="{DDE86F9A-AE1E-4041-8FB4-84DF7D3963D0}" destId="{B6C5C094-1724-4AC2-B9C3-BD248E487B0A}" srcOrd="1" destOrd="0" parTransId="{6C9A9B19-50E7-4046-80F6-C864CB3843E7}" sibTransId="{045299BB-7E02-4BD7-B1B7-4AD0CD7C5B02}"/>
    <dgm:cxn modelId="{959DF1B8-945E-4E62-B5E1-2635427180D7}" type="presOf" srcId="{4D6FA99D-C269-4639-A2BA-3C91A13DDC1A}" destId="{523B7400-9B2D-4A28-8262-A30D73FAF140}" srcOrd="0" destOrd="0" presId="urn:microsoft.com/office/officeart/2005/8/layout/matrix3"/>
    <dgm:cxn modelId="{6C9F98EA-BA95-4C94-BEF1-6F556091276A}" type="presOf" srcId="{0A68F5BD-5E5F-476D-AAAF-5B1AE9B3D554}" destId="{2F338DA3-A826-4CFA-940C-724428C98619}" srcOrd="0" destOrd="0" presId="urn:microsoft.com/office/officeart/2005/8/layout/matrix3"/>
    <dgm:cxn modelId="{304361FA-0A96-41F0-8115-CBE3A12D0205}" type="presOf" srcId="{B6C5C094-1724-4AC2-B9C3-BD248E487B0A}" destId="{476FDAF4-7700-45BF-8771-4C54D2EAD4E0}" srcOrd="0" destOrd="0" presId="urn:microsoft.com/office/officeart/2005/8/layout/matrix3"/>
    <dgm:cxn modelId="{46FB02E2-1761-44B4-822C-D1B49FCCEF53}" type="presParOf" srcId="{54208869-5CC2-46F5-A2DB-FFE0B2B095BD}" destId="{43FDB288-4B35-4FF2-BCB6-76BD6A09A485}" srcOrd="0" destOrd="0" presId="urn:microsoft.com/office/officeart/2005/8/layout/matrix3"/>
    <dgm:cxn modelId="{16CE7B84-D922-4BFD-B4EE-A8BD4D632F23}" type="presParOf" srcId="{54208869-5CC2-46F5-A2DB-FFE0B2B095BD}" destId="{523B7400-9B2D-4A28-8262-A30D73FAF140}" srcOrd="1" destOrd="0" presId="urn:microsoft.com/office/officeart/2005/8/layout/matrix3"/>
    <dgm:cxn modelId="{D181F1C6-65C3-460F-BC4B-77A49A391600}" type="presParOf" srcId="{54208869-5CC2-46F5-A2DB-FFE0B2B095BD}" destId="{476FDAF4-7700-45BF-8771-4C54D2EAD4E0}" srcOrd="2" destOrd="0" presId="urn:microsoft.com/office/officeart/2005/8/layout/matrix3"/>
    <dgm:cxn modelId="{E79B56EF-0CFD-4298-96B1-6615D5A3EE8E}" type="presParOf" srcId="{54208869-5CC2-46F5-A2DB-FFE0B2B095BD}" destId="{2F338DA3-A826-4CFA-940C-724428C98619}" srcOrd="3" destOrd="0" presId="urn:microsoft.com/office/officeart/2005/8/layout/matrix3"/>
    <dgm:cxn modelId="{0FE6F347-D4A7-46EE-9751-88259D14EFF8}" type="presParOf" srcId="{54208869-5CC2-46F5-A2DB-FFE0B2B095BD}" destId="{C5C464DE-924F-4275-B53A-178F070F4D9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5DBE87-02C7-4F50-B655-A9D56371443C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652A05-D078-4C41-84C0-1E2D778F61D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Monthly</a:t>
          </a:r>
        </a:p>
      </dgm:t>
    </dgm:pt>
    <dgm:pt modelId="{6862FA68-93A2-4E42-BCB7-E527CE6AD48A}" type="parTrans" cxnId="{731F860A-C5D1-4FB1-81D5-87E85685FFDF}">
      <dgm:prSet/>
      <dgm:spPr/>
      <dgm:t>
        <a:bodyPr/>
        <a:lstStyle/>
        <a:p>
          <a:endParaRPr lang="en-US"/>
        </a:p>
      </dgm:t>
    </dgm:pt>
    <dgm:pt modelId="{B059DBF9-5BDF-48A2-BDDA-4252843CD165}" type="sibTrans" cxnId="{731F860A-C5D1-4FB1-81D5-87E85685FFDF}">
      <dgm:prSet/>
      <dgm:spPr/>
      <dgm:t>
        <a:bodyPr/>
        <a:lstStyle/>
        <a:p>
          <a:endParaRPr lang="en-US"/>
        </a:p>
      </dgm:t>
    </dgm:pt>
    <dgm:pt modelId="{BC93EE61-1F90-4510-BCE6-07E7983D8B5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Annually</a:t>
          </a:r>
        </a:p>
      </dgm:t>
    </dgm:pt>
    <dgm:pt modelId="{A5E3DE4B-3F99-483F-A3D1-C215D8B38966}" type="parTrans" cxnId="{9D3A7664-2E27-4A1A-B963-18B525043348}">
      <dgm:prSet/>
      <dgm:spPr/>
      <dgm:t>
        <a:bodyPr/>
        <a:lstStyle/>
        <a:p>
          <a:endParaRPr lang="en-US"/>
        </a:p>
      </dgm:t>
    </dgm:pt>
    <dgm:pt modelId="{D5254C9D-9682-4C26-A3F7-87085312162E}" type="sibTrans" cxnId="{9D3A7664-2E27-4A1A-B963-18B525043348}">
      <dgm:prSet/>
      <dgm:spPr/>
      <dgm:t>
        <a:bodyPr/>
        <a:lstStyle/>
        <a:p>
          <a:endParaRPr lang="en-US"/>
        </a:p>
      </dgm:t>
    </dgm:pt>
    <dgm:pt modelId="{04705A26-EEEA-4BBB-8AD9-3EC1B4B0836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Every 3-5 Years+</a:t>
          </a:r>
        </a:p>
      </dgm:t>
    </dgm:pt>
    <dgm:pt modelId="{DB0A82F5-1CE5-4F4D-A6AF-C1DC80604903}" type="parTrans" cxnId="{BD515374-EDBC-4CB4-813A-22A6448D21FF}">
      <dgm:prSet/>
      <dgm:spPr/>
      <dgm:t>
        <a:bodyPr/>
        <a:lstStyle/>
        <a:p>
          <a:endParaRPr lang="en-US"/>
        </a:p>
      </dgm:t>
    </dgm:pt>
    <dgm:pt modelId="{3A862D3D-CD3F-4646-B7D1-79E2CD507337}" type="sibTrans" cxnId="{BD515374-EDBC-4CB4-813A-22A6448D21FF}">
      <dgm:prSet/>
      <dgm:spPr/>
      <dgm:t>
        <a:bodyPr/>
        <a:lstStyle/>
        <a:p>
          <a:endParaRPr lang="en-US"/>
        </a:p>
      </dgm:t>
    </dgm:pt>
    <dgm:pt modelId="{69153E2C-79EB-4C55-9380-4BE2A1E848C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Spring</a:t>
          </a:r>
        </a:p>
      </dgm:t>
    </dgm:pt>
    <dgm:pt modelId="{5ADA2508-A237-4795-A8D2-2F0FFC7B2067}" type="parTrans" cxnId="{EFFE6A12-8CC5-4B80-99CC-10D547A01F0F}">
      <dgm:prSet/>
      <dgm:spPr/>
      <dgm:t>
        <a:bodyPr/>
        <a:lstStyle/>
        <a:p>
          <a:endParaRPr lang="en-US"/>
        </a:p>
      </dgm:t>
    </dgm:pt>
    <dgm:pt modelId="{D6A85AAE-3078-489C-91C9-932F79B9BA10}" type="sibTrans" cxnId="{EFFE6A12-8CC5-4B80-99CC-10D547A01F0F}">
      <dgm:prSet/>
      <dgm:spPr/>
      <dgm:t>
        <a:bodyPr/>
        <a:lstStyle/>
        <a:p>
          <a:endParaRPr lang="en-US"/>
        </a:p>
      </dgm:t>
    </dgm:pt>
    <dgm:pt modelId="{2CBC68B9-E53D-4272-A7C6-0CEA5DE1C87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Summer</a:t>
          </a:r>
        </a:p>
      </dgm:t>
    </dgm:pt>
    <dgm:pt modelId="{17A2C36B-2F09-4C99-8011-0FF57FD4CC95}" type="parTrans" cxnId="{DD6DA280-ACC7-4FD7-9BAF-D43F4644D108}">
      <dgm:prSet/>
      <dgm:spPr/>
      <dgm:t>
        <a:bodyPr/>
        <a:lstStyle/>
        <a:p>
          <a:endParaRPr lang="en-US"/>
        </a:p>
      </dgm:t>
    </dgm:pt>
    <dgm:pt modelId="{B1CD0B20-0CA3-428D-BFD6-C9D8433B02F5}" type="sibTrans" cxnId="{DD6DA280-ACC7-4FD7-9BAF-D43F4644D108}">
      <dgm:prSet/>
      <dgm:spPr/>
      <dgm:t>
        <a:bodyPr/>
        <a:lstStyle/>
        <a:p>
          <a:endParaRPr lang="en-US"/>
        </a:p>
      </dgm:t>
    </dgm:pt>
    <dgm:pt modelId="{BA48AA30-95BC-4C8F-8B66-C71A08D3B3F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Fall</a:t>
          </a:r>
        </a:p>
      </dgm:t>
    </dgm:pt>
    <dgm:pt modelId="{18FB1FBF-795A-4FD1-AEEC-50F6ACC93AFC}" type="parTrans" cxnId="{4CCC2DEE-F763-4304-968B-933B35DD5CC8}">
      <dgm:prSet/>
      <dgm:spPr/>
      <dgm:t>
        <a:bodyPr/>
        <a:lstStyle/>
        <a:p>
          <a:endParaRPr lang="en-US"/>
        </a:p>
      </dgm:t>
    </dgm:pt>
    <dgm:pt modelId="{72AB9D60-BF01-43A9-AC8A-0D6CB0EBA640}" type="sibTrans" cxnId="{4CCC2DEE-F763-4304-968B-933B35DD5CC8}">
      <dgm:prSet/>
      <dgm:spPr/>
      <dgm:t>
        <a:bodyPr/>
        <a:lstStyle/>
        <a:p>
          <a:endParaRPr lang="en-US"/>
        </a:p>
      </dgm:t>
    </dgm:pt>
    <dgm:pt modelId="{A898AC11-507E-4FF9-B20D-84367D6C73A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Winter</a:t>
          </a:r>
        </a:p>
      </dgm:t>
    </dgm:pt>
    <dgm:pt modelId="{A544B5A7-6721-48CA-9C21-B3FF1DB19995}" type="parTrans" cxnId="{C6D7B7C6-AA72-4E0E-9B5E-3384677CF26D}">
      <dgm:prSet/>
      <dgm:spPr/>
      <dgm:t>
        <a:bodyPr/>
        <a:lstStyle/>
        <a:p>
          <a:endParaRPr lang="en-US"/>
        </a:p>
      </dgm:t>
    </dgm:pt>
    <dgm:pt modelId="{132CB8F7-9BBF-47AB-83D9-9FBE60166F6D}" type="sibTrans" cxnId="{C6D7B7C6-AA72-4E0E-9B5E-3384677CF26D}">
      <dgm:prSet/>
      <dgm:spPr/>
      <dgm:t>
        <a:bodyPr/>
        <a:lstStyle/>
        <a:p>
          <a:endParaRPr lang="en-US"/>
        </a:p>
      </dgm:t>
    </dgm:pt>
    <dgm:pt modelId="{5C005C02-D380-4B82-95B6-BBDDB7855FA3}" type="pres">
      <dgm:prSet presAssocID="{8B5DBE87-02C7-4F50-B655-A9D56371443C}" presName="root" presStyleCnt="0">
        <dgm:presLayoutVars>
          <dgm:dir/>
          <dgm:resizeHandles val="exact"/>
        </dgm:presLayoutVars>
      </dgm:prSet>
      <dgm:spPr/>
    </dgm:pt>
    <dgm:pt modelId="{DF0AF4E4-42AA-496C-A05C-0595C600A16C}" type="pres">
      <dgm:prSet presAssocID="{5F652A05-D078-4C41-84C0-1E2D778F61D7}" presName="compNode" presStyleCnt="0"/>
      <dgm:spPr/>
    </dgm:pt>
    <dgm:pt modelId="{3C0988E9-CCA5-4B05-84F6-2DFD283A6722}" type="pres">
      <dgm:prSet presAssocID="{5F652A05-D078-4C41-84C0-1E2D778F61D7}" presName="iconBgRect" presStyleLbl="bgShp" presStyleIdx="0" presStyleCnt="7"/>
      <dgm:spPr/>
    </dgm:pt>
    <dgm:pt modelId="{FC06F113-091C-4991-A9AF-53DE39AB84C9}" type="pres">
      <dgm:prSet presAssocID="{5F652A05-D078-4C41-84C0-1E2D778F61D7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A6F057E5-25CF-4D36-90A1-DAA8009057A6}" type="pres">
      <dgm:prSet presAssocID="{5F652A05-D078-4C41-84C0-1E2D778F61D7}" presName="spaceRect" presStyleCnt="0"/>
      <dgm:spPr/>
    </dgm:pt>
    <dgm:pt modelId="{CB2F4498-87DD-4C9C-8981-DE01F0F53CC0}" type="pres">
      <dgm:prSet presAssocID="{5F652A05-D078-4C41-84C0-1E2D778F61D7}" presName="textRect" presStyleLbl="revTx" presStyleIdx="0" presStyleCnt="7">
        <dgm:presLayoutVars>
          <dgm:chMax val="1"/>
          <dgm:chPref val="1"/>
        </dgm:presLayoutVars>
      </dgm:prSet>
      <dgm:spPr/>
    </dgm:pt>
    <dgm:pt modelId="{64E58523-A0F5-4670-9062-6BDB79EF682E}" type="pres">
      <dgm:prSet presAssocID="{B059DBF9-5BDF-48A2-BDDA-4252843CD165}" presName="sibTrans" presStyleCnt="0"/>
      <dgm:spPr/>
    </dgm:pt>
    <dgm:pt modelId="{9975B3C6-7BCF-405A-8D68-07891FFA5996}" type="pres">
      <dgm:prSet presAssocID="{BC93EE61-1F90-4510-BCE6-07E7983D8B5D}" presName="compNode" presStyleCnt="0"/>
      <dgm:spPr/>
    </dgm:pt>
    <dgm:pt modelId="{6006C33C-FAE4-423B-A0CE-29F8BE648E80}" type="pres">
      <dgm:prSet presAssocID="{BC93EE61-1F90-4510-BCE6-07E7983D8B5D}" presName="iconBgRect" presStyleLbl="bgShp" presStyleIdx="1" presStyleCnt="7"/>
      <dgm:spPr/>
    </dgm:pt>
    <dgm:pt modelId="{13AE8462-C239-4BD7-A1FE-29112143C16E}" type="pres">
      <dgm:prSet presAssocID="{BC93EE61-1F90-4510-BCE6-07E7983D8B5D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8EC57740-7990-4E6F-951E-671BC13D7F4C}" type="pres">
      <dgm:prSet presAssocID="{BC93EE61-1F90-4510-BCE6-07E7983D8B5D}" presName="spaceRect" presStyleCnt="0"/>
      <dgm:spPr/>
    </dgm:pt>
    <dgm:pt modelId="{EB71C3C3-884E-407C-96B6-95FD7AAE7DCE}" type="pres">
      <dgm:prSet presAssocID="{BC93EE61-1F90-4510-BCE6-07E7983D8B5D}" presName="textRect" presStyleLbl="revTx" presStyleIdx="1" presStyleCnt="7">
        <dgm:presLayoutVars>
          <dgm:chMax val="1"/>
          <dgm:chPref val="1"/>
        </dgm:presLayoutVars>
      </dgm:prSet>
      <dgm:spPr/>
    </dgm:pt>
    <dgm:pt modelId="{5A23A30C-47BA-446E-A48F-35EBFC150E95}" type="pres">
      <dgm:prSet presAssocID="{D5254C9D-9682-4C26-A3F7-87085312162E}" presName="sibTrans" presStyleCnt="0"/>
      <dgm:spPr/>
    </dgm:pt>
    <dgm:pt modelId="{17F41B27-16DF-4256-A94A-AD66200D7477}" type="pres">
      <dgm:prSet presAssocID="{04705A26-EEEA-4BBB-8AD9-3EC1B4B08364}" presName="compNode" presStyleCnt="0"/>
      <dgm:spPr/>
    </dgm:pt>
    <dgm:pt modelId="{5CA3A234-F7F0-4EBB-814B-1A4736CCA3BC}" type="pres">
      <dgm:prSet presAssocID="{04705A26-EEEA-4BBB-8AD9-3EC1B4B08364}" presName="iconBgRect" presStyleLbl="bgShp" presStyleIdx="2" presStyleCnt="7"/>
      <dgm:spPr/>
    </dgm:pt>
    <dgm:pt modelId="{732BCDF3-ABC0-4D3C-9581-7707A5323B39}" type="pres">
      <dgm:prSet presAssocID="{04705A26-EEEA-4BBB-8AD9-3EC1B4B08364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rophy"/>
        </a:ext>
      </dgm:extLst>
    </dgm:pt>
    <dgm:pt modelId="{2D1CA882-729B-47E0-A408-AC347DFADFBB}" type="pres">
      <dgm:prSet presAssocID="{04705A26-EEEA-4BBB-8AD9-3EC1B4B08364}" presName="spaceRect" presStyleCnt="0"/>
      <dgm:spPr/>
    </dgm:pt>
    <dgm:pt modelId="{B39B8A23-3B88-4B35-AD04-6061802D78C8}" type="pres">
      <dgm:prSet presAssocID="{04705A26-EEEA-4BBB-8AD9-3EC1B4B08364}" presName="textRect" presStyleLbl="revTx" presStyleIdx="2" presStyleCnt="7">
        <dgm:presLayoutVars>
          <dgm:chMax val="1"/>
          <dgm:chPref val="1"/>
        </dgm:presLayoutVars>
      </dgm:prSet>
      <dgm:spPr/>
    </dgm:pt>
    <dgm:pt modelId="{75B6E311-8625-4CAE-B0DC-BCDED2702740}" type="pres">
      <dgm:prSet presAssocID="{3A862D3D-CD3F-4646-B7D1-79E2CD507337}" presName="sibTrans" presStyleCnt="0"/>
      <dgm:spPr/>
    </dgm:pt>
    <dgm:pt modelId="{753F92FD-A7DB-422B-9062-D36D90CA2B0B}" type="pres">
      <dgm:prSet presAssocID="{69153E2C-79EB-4C55-9380-4BE2A1E848C9}" presName="compNode" presStyleCnt="0"/>
      <dgm:spPr/>
    </dgm:pt>
    <dgm:pt modelId="{7499DEB6-6777-4B2F-91C9-920C18687D65}" type="pres">
      <dgm:prSet presAssocID="{69153E2C-79EB-4C55-9380-4BE2A1E848C9}" presName="iconBgRect" presStyleLbl="bgShp" presStyleIdx="3" presStyleCnt="7"/>
      <dgm:spPr/>
    </dgm:pt>
    <dgm:pt modelId="{9A716C92-A6F0-404B-93BD-58B276C2F8E5}" type="pres">
      <dgm:prSet presAssocID="{69153E2C-79EB-4C55-9380-4BE2A1E848C9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nny Face"/>
        </a:ext>
      </dgm:extLst>
    </dgm:pt>
    <dgm:pt modelId="{71E568AC-3007-4DAB-B495-7EE14A09D9FA}" type="pres">
      <dgm:prSet presAssocID="{69153E2C-79EB-4C55-9380-4BE2A1E848C9}" presName="spaceRect" presStyleCnt="0"/>
      <dgm:spPr/>
    </dgm:pt>
    <dgm:pt modelId="{3378BF20-3F81-4378-9538-780FB5D5D232}" type="pres">
      <dgm:prSet presAssocID="{69153E2C-79EB-4C55-9380-4BE2A1E848C9}" presName="textRect" presStyleLbl="revTx" presStyleIdx="3" presStyleCnt="7">
        <dgm:presLayoutVars>
          <dgm:chMax val="1"/>
          <dgm:chPref val="1"/>
        </dgm:presLayoutVars>
      </dgm:prSet>
      <dgm:spPr/>
    </dgm:pt>
    <dgm:pt modelId="{01F9F626-E3FE-46E5-8928-30BDDF56A3AA}" type="pres">
      <dgm:prSet presAssocID="{D6A85AAE-3078-489C-91C9-932F79B9BA10}" presName="sibTrans" presStyleCnt="0"/>
      <dgm:spPr/>
    </dgm:pt>
    <dgm:pt modelId="{77EF2D79-999B-4EEA-B036-E7B1E1A463DA}" type="pres">
      <dgm:prSet presAssocID="{2CBC68B9-E53D-4272-A7C6-0CEA5DE1C879}" presName="compNode" presStyleCnt="0"/>
      <dgm:spPr/>
    </dgm:pt>
    <dgm:pt modelId="{21A9A18E-8A8D-4AE2-9AD1-5091E23AA541}" type="pres">
      <dgm:prSet presAssocID="{2CBC68B9-E53D-4272-A7C6-0CEA5DE1C879}" presName="iconBgRect" presStyleLbl="bgShp" presStyleIdx="4" presStyleCnt="7"/>
      <dgm:spPr/>
    </dgm:pt>
    <dgm:pt modelId="{B7FDF7D7-579B-4FCF-9750-BE51AEF653E9}" type="pres">
      <dgm:prSet presAssocID="{2CBC68B9-E53D-4272-A7C6-0CEA5DE1C879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nglasses"/>
        </a:ext>
      </dgm:extLst>
    </dgm:pt>
    <dgm:pt modelId="{C6058218-45D5-4A90-B99C-65063C4FC73D}" type="pres">
      <dgm:prSet presAssocID="{2CBC68B9-E53D-4272-A7C6-0CEA5DE1C879}" presName="spaceRect" presStyleCnt="0"/>
      <dgm:spPr/>
    </dgm:pt>
    <dgm:pt modelId="{E0964989-AD09-4287-B3FD-2BFFBD8D87D4}" type="pres">
      <dgm:prSet presAssocID="{2CBC68B9-E53D-4272-A7C6-0CEA5DE1C879}" presName="textRect" presStyleLbl="revTx" presStyleIdx="4" presStyleCnt="7">
        <dgm:presLayoutVars>
          <dgm:chMax val="1"/>
          <dgm:chPref val="1"/>
        </dgm:presLayoutVars>
      </dgm:prSet>
      <dgm:spPr/>
    </dgm:pt>
    <dgm:pt modelId="{968E1DC3-4B29-420C-B9E1-937209700874}" type="pres">
      <dgm:prSet presAssocID="{B1CD0B20-0CA3-428D-BFD6-C9D8433B02F5}" presName="sibTrans" presStyleCnt="0"/>
      <dgm:spPr/>
    </dgm:pt>
    <dgm:pt modelId="{B041722B-5B1C-4BF6-9EC7-3400320FD882}" type="pres">
      <dgm:prSet presAssocID="{BA48AA30-95BC-4C8F-8B66-C71A08D3B3FF}" presName="compNode" presStyleCnt="0"/>
      <dgm:spPr/>
    </dgm:pt>
    <dgm:pt modelId="{B093F788-57BD-4B2B-9608-47B7F47A3F60}" type="pres">
      <dgm:prSet presAssocID="{BA48AA30-95BC-4C8F-8B66-C71A08D3B3FF}" presName="iconBgRect" presStyleLbl="bgShp" presStyleIdx="5" presStyleCnt="7"/>
      <dgm:spPr/>
    </dgm:pt>
    <dgm:pt modelId="{EE70D412-8A8A-4DF1-8D0D-2B1A392A6F1E}" type="pres">
      <dgm:prSet presAssocID="{BA48AA30-95BC-4C8F-8B66-C71A08D3B3FF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umpkin"/>
        </a:ext>
      </dgm:extLst>
    </dgm:pt>
    <dgm:pt modelId="{30AE9742-404D-4FB0-9857-0E72FDB3874C}" type="pres">
      <dgm:prSet presAssocID="{BA48AA30-95BC-4C8F-8B66-C71A08D3B3FF}" presName="spaceRect" presStyleCnt="0"/>
      <dgm:spPr/>
    </dgm:pt>
    <dgm:pt modelId="{B858619B-3D6A-43C2-A592-6C518854569A}" type="pres">
      <dgm:prSet presAssocID="{BA48AA30-95BC-4C8F-8B66-C71A08D3B3FF}" presName="textRect" presStyleLbl="revTx" presStyleIdx="5" presStyleCnt="7">
        <dgm:presLayoutVars>
          <dgm:chMax val="1"/>
          <dgm:chPref val="1"/>
        </dgm:presLayoutVars>
      </dgm:prSet>
      <dgm:spPr/>
    </dgm:pt>
    <dgm:pt modelId="{913DD67E-6995-47ED-8474-30EABD355AB3}" type="pres">
      <dgm:prSet presAssocID="{72AB9D60-BF01-43A9-AC8A-0D6CB0EBA640}" presName="sibTrans" presStyleCnt="0"/>
      <dgm:spPr/>
    </dgm:pt>
    <dgm:pt modelId="{5B4A6A87-E4AB-4237-88EC-BB2024BB6B1E}" type="pres">
      <dgm:prSet presAssocID="{A898AC11-507E-4FF9-B20D-84367D6C73AB}" presName="compNode" presStyleCnt="0"/>
      <dgm:spPr/>
    </dgm:pt>
    <dgm:pt modelId="{778374DA-719A-4168-BB80-37961942983C}" type="pres">
      <dgm:prSet presAssocID="{A898AC11-507E-4FF9-B20D-84367D6C73AB}" presName="iconBgRect" presStyleLbl="bgShp" presStyleIdx="6" presStyleCnt="7"/>
      <dgm:spPr/>
    </dgm:pt>
    <dgm:pt modelId="{C1C48264-ADB8-4DA2-A74C-479EF9B57AE6}" type="pres">
      <dgm:prSet presAssocID="{A898AC11-507E-4FF9-B20D-84367D6C73AB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nowshoeing"/>
        </a:ext>
      </dgm:extLst>
    </dgm:pt>
    <dgm:pt modelId="{CD659FF4-C7C3-438E-A620-52168F7AD6CB}" type="pres">
      <dgm:prSet presAssocID="{A898AC11-507E-4FF9-B20D-84367D6C73AB}" presName="spaceRect" presStyleCnt="0"/>
      <dgm:spPr/>
    </dgm:pt>
    <dgm:pt modelId="{3710B283-A1D5-40F3-BA86-680EE3E13C02}" type="pres">
      <dgm:prSet presAssocID="{A898AC11-507E-4FF9-B20D-84367D6C73AB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731F860A-C5D1-4FB1-81D5-87E85685FFDF}" srcId="{8B5DBE87-02C7-4F50-B655-A9D56371443C}" destId="{5F652A05-D078-4C41-84C0-1E2D778F61D7}" srcOrd="0" destOrd="0" parTransId="{6862FA68-93A2-4E42-BCB7-E527CE6AD48A}" sibTransId="{B059DBF9-5BDF-48A2-BDDA-4252843CD165}"/>
    <dgm:cxn modelId="{2F916E10-13B9-4F14-B3AE-292A2F27729E}" type="presOf" srcId="{2CBC68B9-E53D-4272-A7C6-0CEA5DE1C879}" destId="{E0964989-AD09-4287-B3FD-2BFFBD8D87D4}" srcOrd="0" destOrd="0" presId="urn:microsoft.com/office/officeart/2018/5/layout/IconCircleLabelList"/>
    <dgm:cxn modelId="{EFFE6A12-8CC5-4B80-99CC-10D547A01F0F}" srcId="{8B5DBE87-02C7-4F50-B655-A9D56371443C}" destId="{69153E2C-79EB-4C55-9380-4BE2A1E848C9}" srcOrd="3" destOrd="0" parTransId="{5ADA2508-A237-4795-A8D2-2F0FFC7B2067}" sibTransId="{D6A85AAE-3078-489C-91C9-932F79B9BA10}"/>
    <dgm:cxn modelId="{AD1AFB1C-52D9-4491-ACBC-5D795847C3FC}" type="presOf" srcId="{04705A26-EEEA-4BBB-8AD9-3EC1B4B08364}" destId="{B39B8A23-3B88-4B35-AD04-6061802D78C8}" srcOrd="0" destOrd="0" presId="urn:microsoft.com/office/officeart/2018/5/layout/IconCircleLabelList"/>
    <dgm:cxn modelId="{6F16F43A-DBBE-4A92-8364-96C954E1839B}" type="presOf" srcId="{8B5DBE87-02C7-4F50-B655-A9D56371443C}" destId="{5C005C02-D380-4B82-95B6-BBDDB7855FA3}" srcOrd="0" destOrd="0" presId="urn:microsoft.com/office/officeart/2018/5/layout/IconCircleLabelList"/>
    <dgm:cxn modelId="{9D3A7664-2E27-4A1A-B963-18B525043348}" srcId="{8B5DBE87-02C7-4F50-B655-A9D56371443C}" destId="{BC93EE61-1F90-4510-BCE6-07E7983D8B5D}" srcOrd="1" destOrd="0" parTransId="{A5E3DE4B-3F99-483F-A3D1-C215D8B38966}" sibTransId="{D5254C9D-9682-4C26-A3F7-87085312162E}"/>
    <dgm:cxn modelId="{BD237074-C901-442E-9191-A23066301A79}" type="presOf" srcId="{A898AC11-507E-4FF9-B20D-84367D6C73AB}" destId="{3710B283-A1D5-40F3-BA86-680EE3E13C02}" srcOrd="0" destOrd="0" presId="urn:microsoft.com/office/officeart/2018/5/layout/IconCircleLabelList"/>
    <dgm:cxn modelId="{BD515374-EDBC-4CB4-813A-22A6448D21FF}" srcId="{8B5DBE87-02C7-4F50-B655-A9D56371443C}" destId="{04705A26-EEEA-4BBB-8AD9-3EC1B4B08364}" srcOrd="2" destOrd="0" parTransId="{DB0A82F5-1CE5-4F4D-A6AF-C1DC80604903}" sibTransId="{3A862D3D-CD3F-4646-B7D1-79E2CD507337}"/>
    <dgm:cxn modelId="{DD6DA280-ACC7-4FD7-9BAF-D43F4644D108}" srcId="{8B5DBE87-02C7-4F50-B655-A9D56371443C}" destId="{2CBC68B9-E53D-4272-A7C6-0CEA5DE1C879}" srcOrd="4" destOrd="0" parTransId="{17A2C36B-2F09-4C99-8011-0FF57FD4CC95}" sibTransId="{B1CD0B20-0CA3-428D-BFD6-C9D8433B02F5}"/>
    <dgm:cxn modelId="{DA04BFA5-9CAA-4470-9935-242A34C33D4B}" type="presOf" srcId="{BC93EE61-1F90-4510-BCE6-07E7983D8B5D}" destId="{EB71C3C3-884E-407C-96B6-95FD7AAE7DCE}" srcOrd="0" destOrd="0" presId="urn:microsoft.com/office/officeart/2018/5/layout/IconCircleLabelList"/>
    <dgm:cxn modelId="{608CFEC5-B233-4742-914F-5821736F9A1E}" type="presOf" srcId="{69153E2C-79EB-4C55-9380-4BE2A1E848C9}" destId="{3378BF20-3F81-4378-9538-780FB5D5D232}" srcOrd="0" destOrd="0" presId="urn:microsoft.com/office/officeart/2018/5/layout/IconCircleLabelList"/>
    <dgm:cxn modelId="{C6D7B7C6-AA72-4E0E-9B5E-3384677CF26D}" srcId="{8B5DBE87-02C7-4F50-B655-A9D56371443C}" destId="{A898AC11-507E-4FF9-B20D-84367D6C73AB}" srcOrd="6" destOrd="0" parTransId="{A544B5A7-6721-48CA-9C21-B3FF1DB19995}" sibTransId="{132CB8F7-9BBF-47AB-83D9-9FBE60166F6D}"/>
    <dgm:cxn modelId="{E931F0CA-5F52-4BD1-9978-2A2B00C9AB25}" type="presOf" srcId="{5F652A05-D078-4C41-84C0-1E2D778F61D7}" destId="{CB2F4498-87DD-4C9C-8981-DE01F0F53CC0}" srcOrd="0" destOrd="0" presId="urn:microsoft.com/office/officeart/2018/5/layout/IconCircleLabelList"/>
    <dgm:cxn modelId="{4CCC2DEE-F763-4304-968B-933B35DD5CC8}" srcId="{8B5DBE87-02C7-4F50-B655-A9D56371443C}" destId="{BA48AA30-95BC-4C8F-8B66-C71A08D3B3FF}" srcOrd="5" destOrd="0" parTransId="{18FB1FBF-795A-4FD1-AEEC-50F6ACC93AFC}" sibTransId="{72AB9D60-BF01-43A9-AC8A-0D6CB0EBA640}"/>
    <dgm:cxn modelId="{2F777FFD-C668-440C-B640-686D77F3B1C8}" type="presOf" srcId="{BA48AA30-95BC-4C8F-8B66-C71A08D3B3FF}" destId="{B858619B-3D6A-43C2-A592-6C518854569A}" srcOrd="0" destOrd="0" presId="urn:microsoft.com/office/officeart/2018/5/layout/IconCircleLabelList"/>
    <dgm:cxn modelId="{5D4C3F4A-498A-4132-B0A4-8DC0B548D345}" type="presParOf" srcId="{5C005C02-D380-4B82-95B6-BBDDB7855FA3}" destId="{DF0AF4E4-42AA-496C-A05C-0595C600A16C}" srcOrd="0" destOrd="0" presId="urn:microsoft.com/office/officeart/2018/5/layout/IconCircleLabelList"/>
    <dgm:cxn modelId="{6450449A-9D9E-43BB-816C-8C56D2B3C397}" type="presParOf" srcId="{DF0AF4E4-42AA-496C-A05C-0595C600A16C}" destId="{3C0988E9-CCA5-4B05-84F6-2DFD283A6722}" srcOrd="0" destOrd="0" presId="urn:microsoft.com/office/officeart/2018/5/layout/IconCircleLabelList"/>
    <dgm:cxn modelId="{14181915-720E-45B2-81FB-1885B41FAC99}" type="presParOf" srcId="{DF0AF4E4-42AA-496C-A05C-0595C600A16C}" destId="{FC06F113-091C-4991-A9AF-53DE39AB84C9}" srcOrd="1" destOrd="0" presId="urn:microsoft.com/office/officeart/2018/5/layout/IconCircleLabelList"/>
    <dgm:cxn modelId="{C5BFC760-EFE2-483B-8A53-ADD9EB3EEDAE}" type="presParOf" srcId="{DF0AF4E4-42AA-496C-A05C-0595C600A16C}" destId="{A6F057E5-25CF-4D36-90A1-DAA8009057A6}" srcOrd="2" destOrd="0" presId="urn:microsoft.com/office/officeart/2018/5/layout/IconCircleLabelList"/>
    <dgm:cxn modelId="{8DD0081B-0A87-4627-9002-1567C9073809}" type="presParOf" srcId="{DF0AF4E4-42AA-496C-A05C-0595C600A16C}" destId="{CB2F4498-87DD-4C9C-8981-DE01F0F53CC0}" srcOrd="3" destOrd="0" presId="urn:microsoft.com/office/officeart/2018/5/layout/IconCircleLabelList"/>
    <dgm:cxn modelId="{051EC9F4-5C4D-4B7A-B9E6-AAC075D8582E}" type="presParOf" srcId="{5C005C02-D380-4B82-95B6-BBDDB7855FA3}" destId="{64E58523-A0F5-4670-9062-6BDB79EF682E}" srcOrd="1" destOrd="0" presId="urn:microsoft.com/office/officeart/2018/5/layout/IconCircleLabelList"/>
    <dgm:cxn modelId="{EB255074-4869-4E41-A6DF-F052479B8485}" type="presParOf" srcId="{5C005C02-D380-4B82-95B6-BBDDB7855FA3}" destId="{9975B3C6-7BCF-405A-8D68-07891FFA5996}" srcOrd="2" destOrd="0" presId="urn:microsoft.com/office/officeart/2018/5/layout/IconCircleLabelList"/>
    <dgm:cxn modelId="{E929ACBA-ADFC-4646-85F0-9919125126D9}" type="presParOf" srcId="{9975B3C6-7BCF-405A-8D68-07891FFA5996}" destId="{6006C33C-FAE4-423B-A0CE-29F8BE648E80}" srcOrd="0" destOrd="0" presId="urn:microsoft.com/office/officeart/2018/5/layout/IconCircleLabelList"/>
    <dgm:cxn modelId="{6F6D1520-F59B-471F-A241-B5EDB9DA03F9}" type="presParOf" srcId="{9975B3C6-7BCF-405A-8D68-07891FFA5996}" destId="{13AE8462-C239-4BD7-A1FE-29112143C16E}" srcOrd="1" destOrd="0" presId="urn:microsoft.com/office/officeart/2018/5/layout/IconCircleLabelList"/>
    <dgm:cxn modelId="{159EA531-D3E0-412D-B1EE-075E9C89B12A}" type="presParOf" srcId="{9975B3C6-7BCF-405A-8D68-07891FFA5996}" destId="{8EC57740-7990-4E6F-951E-671BC13D7F4C}" srcOrd="2" destOrd="0" presId="urn:microsoft.com/office/officeart/2018/5/layout/IconCircleLabelList"/>
    <dgm:cxn modelId="{A925ABDC-F1A4-44E3-8C55-F21E08490768}" type="presParOf" srcId="{9975B3C6-7BCF-405A-8D68-07891FFA5996}" destId="{EB71C3C3-884E-407C-96B6-95FD7AAE7DCE}" srcOrd="3" destOrd="0" presId="urn:microsoft.com/office/officeart/2018/5/layout/IconCircleLabelList"/>
    <dgm:cxn modelId="{FD863486-DC04-498E-88A3-D65B5D5227EB}" type="presParOf" srcId="{5C005C02-D380-4B82-95B6-BBDDB7855FA3}" destId="{5A23A30C-47BA-446E-A48F-35EBFC150E95}" srcOrd="3" destOrd="0" presId="urn:microsoft.com/office/officeart/2018/5/layout/IconCircleLabelList"/>
    <dgm:cxn modelId="{ED48B783-88EF-4DD5-9DB3-9E3A1F344E9A}" type="presParOf" srcId="{5C005C02-D380-4B82-95B6-BBDDB7855FA3}" destId="{17F41B27-16DF-4256-A94A-AD66200D7477}" srcOrd="4" destOrd="0" presId="urn:microsoft.com/office/officeart/2018/5/layout/IconCircleLabelList"/>
    <dgm:cxn modelId="{8A53CE30-EC68-401B-9F4E-F952A9B8F25A}" type="presParOf" srcId="{17F41B27-16DF-4256-A94A-AD66200D7477}" destId="{5CA3A234-F7F0-4EBB-814B-1A4736CCA3BC}" srcOrd="0" destOrd="0" presId="urn:microsoft.com/office/officeart/2018/5/layout/IconCircleLabelList"/>
    <dgm:cxn modelId="{495DCB1D-ECCC-4E52-AAEE-683E9640D027}" type="presParOf" srcId="{17F41B27-16DF-4256-A94A-AD66200D7477}" destId="{732BCDF3-ABC0-4D3C-9581-7707A5323B39}" srcOrd="1" destOrd="0" presId="urn:microsoft.com/office/officeart/2018/5/layout/IconCircleLabelList"/>
    <dgm:cxn modelId="{8D4063FE-9705-452B-833C-66A6B438D34E}" type="presParOf" srcId="{17F41B27-16DF-4256-A94A-AD66200D7477}" destId="{2D1CA882-729B-47E0-A408-AC347DFADFBB}" srcOrd="2" destOrd="0" presId="urn:microsoft.com/office/officeart/2018/5/layout/IconCircleLabelList"/>
    <dgm:cxn modelId="{D61FA0B2-AD9C-449C-97D1-1AB8F0E91545}" type="presParOf" srcId="{17F41B27-16DF-4256-A94A-AD66200D7477}" destId="{B39B8A23-3B88-4B35-AD04-6061802D78C8}" srcOrd="3" destOrd="0" presId="urn:microsoft.com/office/officeart/2018/5/layout/IconCircleLabelList"/>
    <dgm:cxn modelId="{C260B926-5276-4693-BF7B-0FEB3B7B8405}" type="presParOf" srcId="{5C005C02-D380-4B82-95B6-BBDDB7855FA3}" destId="{75B6E311-8625-4CAE-B0DC-BCDED2702740}" srcOrd="5" destOrd="0" presId="urn:microsoft.com/office/officeart/2018/5/layout/IconCircleLabelList"/>
    <dgm:cxn modelId="{04D666F0-9777-49D8-9626-31C14100380D}" type="presParOf" srcId="{5C005C02-D380-4B82-95B6-BBDDB7855FA3}" destId="{753F92FD-A7DB-422B-9062-D36D90CA2B0B}" srcOrd="6" destOrd="0" presId="urn:microsoft.com/office/officeart/2018/5/layout/IconCircleLabelList"/>
    <dgm:cxn modelId="{8D43CAAD-DEAA-40D8-9D83-6FC63B583C73}" type="presParOf" srcId="{753F92FD-A7DB-422B-9062-D36D90CA2B0B}" destId="{7499DEB6-6777-4B2F-91C9-920C18687D65}" srcOrd="0" destOrd="0" presId="urn:microsoft.com/office/officeart/2018/5/layout/IconCircleLabelList"/>
    <dgm:cxn modelId="{DCFF1898-449F-448B-8EF8-18D030A4D01E}" type="presParOf" srcId="{753F92FD-A7DB-422B-9062-D36D90CA2B0B}" destId="{9A716C92-A6F0-404B-93BD-58B276C2F8E5}" srcOrd="1" destOrd="0" presId="urn:microsoft.com/office/officeart/2018/5/layout/IconCircleLabelList"/>
    <dgm:cxn modelId="{584D5279-A88F-4F35-96B1-1D18305EB53D}" type="presParOf" srcId="{753F92FD-A7DB-422B-9062-D36D90CA2B0B}" destId="{71E568AC-3007-4DAB-B495-7EE14A09D9FA}" srcOrd="2" destOrd="0" presId="urn:microsoft.com/office/officeart/2018/5/layout/IconCircleLabelList"/>
    <dgm:cxn modelId="{CBF37976-6342-4CE4-BBA1-7AA849749CF4}" type="presParOf" srcId="{753F92FD-A7DB-422B-9062-D36D90CA2B0B}" destId="{3378BF20-3F81-4378-9538-780FB5D5D232}" srcOrd="3" destOrd="0" presId="urn:microsoft.com/office/officeart/2018/5/layout/IconCircleLabelList"/>
    <dgm:cxn modelId="{B727CE24-69B9-4D3C-9FAC-0C1D732B0446}" type="presParOf" srcId="{5C005C02-D380-4B82-95B6-BBDDB7855FA3}" destId="{01F9F626-E3FE-46E5-8928-30BDDF56A3AA}" srcOrd="7" destOrd="0" presId="urn:microsoft.com/office/officeart/2018/5/layout/IconCircleLabelList"/>
    <dgm:cxn modelId="{7FA47A27-DEB7-4439-8CCA-5E7B0220CB4B}" type="presParOf" srcId="{5C005C02-D380-4B82-95B6-BBDDB7855FA3}" destId="{77EF2D79-999B-4EEA-B036-E7B1E1A463DA}" srcOrd="8" destOrd="0" presId="urn:microsoft.com/office/officeart/2018/5/layout/IconCircleLabelList"/>
    <dgm:cxn modelId="{A958A176-5F87-4861-9938-99C057B01DC6}" type="presParOf" srcId="{77EF2D79-999B-4EEA-B036-E7B1E1A463DA}" destId="{21A9A18E-8A8D-4AE2-9AD1-5091E23AA541}" srcOrd="0" destOrd="0" presId="urn:microsoft.com/office/officeart/2018/5/layout/IconCircleLabelList"/>
    <dgm:cxn modelId="{B60D3274-1210-4959-865F-A4651FA2D63B}" type="presParOf" srcId="{77EF2D79-999B-4EEA-B036-E7B1E1A463DA}" destId="{B7FDF7D7-579B-4FCF-9750-BE51AEF653E9}" srcOrd="1" destOrd="0" presId="urn:microsoft.com/office/officeart/2018/5/layout/IconCircleLabelList"/>
    <dgm:cxn modelId="{292AA78A-4AD8-4C45-BCBB-868ED1E8C0CB}" type="presParOf" srcId="{77EF2D79-999B-4EEA-B036-E7B1E1A463DA}" destId="{C6058218-45D5-4A90-B99C-65063C4FC73D}" srcOrd="2" destOrd="0" presId="urn:microsoft.com/office/officeart/2018/5/layout/IconCircleLabelList"/>
    <dgm:cxn modelId="{1CEFFB2C-52E9-4A1D-903E-24EC691DA357}" type="presParOf" srcId="{77EF2D79-999B-4EEA-B036-E7B1E1A463DA}" destId="{E0964989-AD09-4287-B3FD-2BFFBD8D87D4}" srcOrd="3" destOrd="0" presId="urn:microsoft.com/office/officeart/2018/5/layout/IconCircleLabelList"/>
    <dgm:cxn modelId="{073ED935-6B25-4CBA-B5C4-FD609D213327}" type="presParOf" srcId="{5C005C02-D380-4B82-95B6-BBDDB7855FA3}" destId="{968E1DC3-4B29-420C-B9E1-937209700874}" srcOrd="9" destOrd="0" presId="urn:microsoft.com/office/officeart/2018/5/layout/IconCircleLabelList"/>
    <dgm:cxn modelId="{2C6C7FCF-C1FD-4B2A-A0C8-8408D0B9AF44}" type="presParOf" srcId="{5C005C02-D380-4B82-95B6-BBDDB7855FA3}" destId="{B041722B-5B1C-4BF6-9EC7-3400320FD882}" srcOrd="10" destOrd="0" presId="urn:microsoft.com/office/officeart/2018/5/layout/IconCircleLabelList"/>
    <dgm:cxn modelId="{D4AEE5B4-694F-4181-8D82-64466FE230D2}" type="presParOf" srcId="{B041722B-5B1C-4BF6-9EC7-3400320FD882}" destId="{B093F788-57BD-4B2B-9608-47B7F47A3F60}" srcOrd="0" destOrd="0" presId="urn:microsoft.com/office/officeart/2018/5/layout/IconCircleLabelList"/>
    <dgm:cxn modelId="{357DA68F-4E12-4742-9A64-104FEF4AA392}" type="presParOf" srcId="{B041722B-5B1C-4BF6-9EC7-3400320FD882}" destId="{EE70D412-8A8A-4DF1-8D0D-2B1A392A6F1E}" srcOrd="1" destOrd="0" presId="urn:microsoft.com/office/officeart/2018/5/layout/IconCircleLabelList"/>
    <dgm:cxn modelId="{E735BD56-A4AA-4619-AAF6-692E9D48FBE8}" type="presParOf" srcId="{B041722B-5B1C-4BF6-9EC7-3400320FD882}" destId="{30AE9742-404D-4FB0-9857-0E72FDB3874C}" srcOrd="2" destOrd="0" presId="urn:microsoft.com/office/officeart/2018/5/layout/IconCircleLabelList"/>
    <dgm:cxn modelId="{756564EF-EEC1-4114-A406-FF9EA6DCD743}" type="presParOf" srcId="{B041722B-5B1C-4BF6-9EC7-3400320FD882}" destId="{B858619B-3D6A-43C2-A592-6C518854569A}" srcOrd="3" destOrd="0" presId="urn:microsoft.com/office/officeart/2018/5/layout/IconCircleLabelList"/>
    <dgm:cxn modelId="{03FD4C54-908E-4CA5-8D0D-37EA0D600E48}" type="presParOf" srcId="{5C005C02-D380-4B82-95B6-BBDDB7855FA3}" destId="{913DD67E-6995-47ED-8474-30EABD355AB3}" srcOrd="11" destOrd="0" presId="urn:microsoft.com/office/officeart/2018/5/layout/IconCircleLabelList"/>
    <dgm:cxn modelId="{CEAE81C8-89BF-40F6-A7E7-40603D06DDF5}" type="presParOf" srcId="{5C005C02-D380-4B82-95B6-BBDDB7855FA3}" destId="{5B4A6A87-E4AB-4237-88EC-BB2024BB6B1E}" srcOrd="12" destOrd="0" presId="urn:microsoft.com/office/officeart/2018/5/layout/IconCircleLabelList"/>
    <dgm:cxn modelId="{3ED404D0-5094-4768-90F2-AF8EBCB7F19C}" type="presParOf" srcId="{5B4A6A87-E4AB-4237-88EC-BB2024BB6B1E}" destId="{778374DA-719A-4168-BB80-37961942983C}" srcOrd="0" destOrd="0" presId="urn:microsoft.com/office/officeart/2018/5/layout/IconCircleLabelList"/>
    <dgm:cxn modelId="{155A2C23-EC36-4C9D-8DB6-D4F0F7BF217A}" type="presParOf" srcId="{5B4A6A87-E4AB-4237-88EC-BB2024BB6B1E}" destId="{C1C48264-ADB8-4DA2-A74C-479EF9B57AE6}" srcOrd="1" destOrd="0" presId="urn:microsoft.com/office/officeart/2018/5/layout/IconCircleLabelList"/>
    <dgm:cxn modelId="{4F43F963-0744-4B9D-9BCD-A18A85A3898B}" type="presParOf" srcId="{5B4A6A87-E4AB-4237-88EC-BB2024BB6B1E}" destId="{CD659FF4-C7C3-438E-A620-52168F7AD6CB}" srcOrd="2" destOrd="0" presId="urn:microsoft.com/office/officeart/2018/5/layout/IconCircleLabelList"/>
    <dgm:cxn modelId="{6D9696C9-3DB0-467A-B1B6-3B746EF313DB}" type="presParOf" srcId="{5B4A6A87-E4AB-4237-88EC-BB2024BB6B1E}" destId="{3710B283-A1D5-40F3-BA86-680EE3E13C0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3F6FFF-F7E0-4BB0-A145-D29B80D1DB4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F40B861-8DB3-40F4-9E4F-A4C42C470679}">
      <dgm:prSet/>
      <dgm:spPr/>
      <dgm:t>
        <a:bodyPr/>
        <a:lstStyle/>
        <a:p>
          <a:r>
            <a:rPr lang="en-US"/>
            <a:t>Liberty Home Guard</a:t>
          </a:r>
        </a:p>
      </dgm:t>
    </dgm:pt>
    <dgm:pt modelId="{2BB403F5-608C-4E6E-B47E-F0A9CCAD718F}" type="parTrans" cxnId="{875D786A-F1BD-425E-AAEA-E78198FC4EE7}">
      <dgm:prSet/>
      <dgm:spPr/>
      <dgm:t>
        <a:bodyPr/>
        <a:lstStyle/>
        <a:p>
          <a:endParaRPr lang="en-US"/>
        </a:p>
      </dgm:t>
    </dgm:pt>
    <dgm:pt modelId="{E613A5FE-5465-4335-B484-98223D8670E5}" type="sibTrans" cxnId="{875D786A-F1BD-425E-AAEA-E78198FC4EE7}">
      <dgm:prSet/>
      <dgm:spPr/>
      <dgm:t>
        <a:bodyPr/>
        <a:lstStyle/>
        <a:p>
          <a:endParaRPr lang="en-US"/>
        </a:p>
      </dgm:t>
    </dgm:pt>
    <dgm:pt modelId="{349AFE6A-F0C6-43A6-8D77-DB2F14A4024C}">
      <dgm:prSet/>
      <dgm:spPr/>
      <dgm:t>
        <a:bodyPr/>
        <a:lstStyle/>
        <a:p>
          <a:r>
            <a:rPr lang="en-US"/>
            <a:t>(833) 544-8273</a:t>
          </a:r>
        </a:p>
      </dgm:t>
    </dgm:pt>
    <dgm:pt modelId="{B119E012-CB7B-42A8-B681-90EDA3928C40}" type="parTrans" cxnId="{FE298E25-3EAC-4D83-B715-06D646D9A779}">
      <dgm:prSet/>
      <dgm:spPr/>
      <dgm:t>
        <a:bodyPr/>
        <a:lstStyle/>
        <a:p>
          <a:endParaRPr lang="en-US"/>
        </a:p>
      </dgm:t>
    </dgm:pt>
    <dgm:pt modelId="{FC9E89FB-0C70-4FA9-8F04-8753EA8504D0}" type="sibTrans" cxnId="{FE298E25-3EAC-4D83-B715-06D646D9A779}">
      <dgm:prSet/>
      <dgm:spPr/>
      <dgm:t>
        <a:bodyPr/>
        <a:lstStyle/>
        <a:p>
          <a:endParaRPr lang="en-US"/>
        </a:p>
      </dgm:t>
    </dgm:pt>
    <dgm:pt modelId="{B81D2254-44B8-45E0-98D4-9FF2943F32FB}">
      <dgm:prSet/>
      <dgm:spPr/>
      <dgm:t>
        <a:bodyPr/>
        <a:lstStyle/>
        <a:p>
          <a:r>
            <a:rPr lang="en-US"/>
            <a:t>www.libertyhomegaurd,com</a:t>
          </a:r>
        </a:p>
      </dgm:t>
    </dgm:pt>
    <dgm:pt modelId="{19C7006B-B44E-45A2-B16B-D451CA9B4F80}" type="parTrans" cxnId="{06BC5B49-49C6-410F-8D1E-B904FBFBE36C}">
      <dgm:prSet/>
      <dgm:spPr/>
      <dgm:t>
        <a:bodyPr/>
        <a:lstStyle/>
        <a:p>
          <a:endParaRPr lang="en-US"/>
        </a:p>
      </dgm:t>
    </dgm:pt>
    <dgm:pt modelId="{629D5DF5-06D3-4419-8DEE-D224DD260291}" type="sibTrans" cxnId="{06BC5B49-49C6-410F-8D1E-B904FBFBE36C}">
      <dgm:prSet/>
      <dgm:spPr/>
      <dgm:t>
        <a:bodyPr/>
        <a:lstStyle/>
        <a:p>
          <a:endParaRPr lang="en-US"/>
        </a:p>
      </dgm:t>
    </dgm:pt>
    <dgm:pt modelId="{CD49D0A1-347F-4C98-9F2E-83E5F50585D8}">
      <dgm:prSet/>
      <dgm:spPr/>
      <dgm:t>
        <a:bodyPr/>
        <a:lstStyle/>
        <a:p>
          <a:r>
            <a:rPr lang="en-US"/>
            <a:t>First American Home Warranty</a:t>
          </a:r>
        </a:p>
      </dgm:t>
    </dgm:pt>
    <dgm:pt modelId="{61A5CAFE-9CF1-4FF0-BB97-B8816BC6EC45}" type="parTrans" cxnId="{1D9C652C-ED18-4EB6-969F-CE9B330EF034}">
      <dgm:prSet/>
      <dgm:spPr/>
      <dgm:t>
        <a:bodyPr/>
        <a:lstStyle/>
        <a:p>
          <a:endParaRPr lang="en-US"/>
        </a:p>
      </dgm:t>
    </dgm:pt>
    <dgm:pt modelId="{50BF114B-26B2-4823-A518-E593B038E0C1}" type="sibTrans" cxnId="{1D9C652C-ED18-4EB6-969F-CE9B330EF034}">
      <dgm:prSet/>
      <dgm:spPr/>
      <dgm:t>
        <a:bodyPr/>
        <a:lstStyle/>
        <a:p>
          <a:endParaRPr lang="en-US"/>
        </a:p>
      </dgm:t>
    </dgm:pt>
    <dgm:pt modelId="{B0D0099B-B5A5-4448-9671-378C8BBAD76C}">
      <dgm:prSet/>
      <dgm:spPr/>
      <dgm:t>
        <a:bodyPr/>
        <a:lstStyle/>
        <a:p>
          <a:r>
            <a:rPr lang="en-US"/>
            <a:t>(844) 586-1025</a:t>
          </a:r>
        </a:p>
      </dgm:t>
    </dgm:pt>
    <dgm:pt modelId="{BF4E3140-1CFD-4350-B9AB-FB0CB91FC6E2}" type="parTrans" cxnId="{F61DAD46-BC06-4E1E-832C-593EDE6898FD}">
      <dgm:prSet/>
      <dgm:spPr/>
      <dgm:t>
        <a:bodyPr/>
        <a:lstStyle/>
        <a:p>
          <a:endParaRPr lang="en-US"/>
        </a:p>
      </dgm:t>
    </dgm:pt>
    <dgm:pt modelId="{463FCA2A-5AF6-4FAC-AD6D-55700FF8B0E7}" type="sibTrans" cxnId="{F61DAD46-BC06-4E1E-832C-593EDE6898FD}">
      <dgm:prSet/>
      <dgm:spPr/>
      <dgm:t>
        <a:bodyPr/>
        <a:lstStyle/>
        <a:p>
          <a:endParaRPr lang="en-US"/>
        </a:p>
      </dgm:t>
    </dgm:pt>
    <dgm:pt modelId="{52DAE1BF-CA24-48A0-BE84-0C998C94E9D8}">
      <dgm:prSet/>
      <dgm:spPr/>
      <dgm:t>
        <a:bodyPr/>
        <a:lstStyle/>
        <a:p>
          <a:r>
            <a:rPr lang="en-US"/>
            <a:t>go.fahw.com</a:t>
          </a:r>
        </a:p>
      </dgm:t>
    </dgm:pt>
    <dgm:pt modelId="{5BF0976F-C2C8-478B-8373-A8A4954D033D}" type="parTrans" cxnId="{7B849A95-2EEA-48F9-B836-7D5709A16AC7}">
      <dgm:prSet/>
      <dgm:spPr/>
      <dgm:t>
        <a:bodyPr/>
        <a:lstStyle/>
        <a:p>
          <a:endParaRPr lang="en-US"/>
        </a:p>
      </dgm:t>
    </dgm:pt>
    <dgm:pt modelId="{5717CC86-E8F0-409F-9897-1964A9E5AD43}" type="sibTrans" cxnId="{7B849A95-2EEA-48F9-B836-7D5709A16AC7}">
      <dgm:prSet/>
      <dgm:spPr/>
      <dgm:t>
        <a:bodyPr/>
        <a:lstStyle/>
        <a:p>
          <a:endParaRPr lang="en-US"/>
        </a:p>
      </dgm:t>
    </dgm:pt>
    <dgm:pt modelId="{6083F991-9034-48BC-95EC-219D14ED77AA}">
      <dgm:prSet/>
      <dgm:spPr/>
      <dgm:t>
        <a:bodyPr/>
        <a:lstStyle/>
        <a:p>
          <a:r>
            <a:rPr lang="en-US"/>
            <a:t>American Home Shield</a:t>
          </a:r>
        </a:p>
      </dgm:t>
    </dgm:pt>
    <dgm:pt modelId="{BC6AC89E-FCCE-4D41-B960-7F0DC21684F5}" type="parTrans" cxnId="{B6CF2085-9B4F-41BF-8F7E-AC851763DE01}">
      <dgm:prSet/>
      <dgm:spPr/>
      <dgm:t>
        <a:bodyPr/>
        <a:lstStyle/>
        <a:p>
          <a:endParaRPr lang="en-US"/>
        </a:p>
      </dgm:t>
    </dgm:pt>
    <dgm:pt modelId="{2A7104A9-5BBB-47E3-AFAA-4893C83814CF}" type="sibTrans" cxnId="{B6CF2085-9B4F-41BF-8F7E-AC851763DE01}">
      <dgm:prSet/>
      <dgm:spPr/>
      <dgm:t>
        <a:bodyPr/>
        <a:lstStyle/>
        <a:p>
          <a:endParaRPr lang="en-US"/>
        </a:p>
      </dgm:t>
    </dgm:pt>
    <dgm:pt modelId="{8A8BEB96-F038-4991-B97D-45A0A3363747}">
      <dgm:prSet/>
      <dgm:spPr/>
      <dgm:t>
        <a:bodyPr/>
        <a:lstStyle/>
        <a:p>
          <a:r>
            <a:rPr lang="en-US"/>
            <a:t>(844)253-1922</a:t>
          </a:r>
        </a:p>
      </dgm:t>
    </dgm:pt>
    <dgm:pt modelId="{3C92BE15-979A-4F5D-B8D5-980BC615D885}" type="parTrans" cxnId="{0A074BC5-B129-40ED-81A9-544461642952}">
      <dgm:prSet/>
      <dgm:spPr/>
      <dgm:t>
        <a:bodyPr/>
        <a:lstStyle/>
        <a:p>
          <a:endParaRPr lang="en-US"/>
        </a:p>
      </dgm:t>
    </dgm:pt>
    <dgm:pt modelId="{27FAF2D1-F937-4B7B-94E1-D3C117B84245}" type="sibTrans" cxnId="{0A074BC5-B129-40ED-81A9-544461642952}">
      <dgm:prSet/>
      <dgm:spPr/>
      <dgm:t>
        <a:bodyPr/>
        <a:lstStyle/>
        <a:p>
          <a:endParaRPr lang="en-US"/>
        </a:p>
      </dgm:t>
    </dgm:pt>
    <dgm:pt modelId="{ACBB335B-D541-4B3F-A086-8F8E4C76A8D9}">
      <dgm:prSet/>
      <dgm:spPr/>
      <dgm:t>
        <a:bodyPr/>
        <a:lstStyle/>
        <a:p>
          <a:r>
            <a:rPr lang="en-US"/>
            <a:t>www.ahs.com</a:t>
          </a:r>
        </a:p>
      </dgm:t>
    </dgm:pt>
    <dgm:pt modelId="{DA4D8027-1EC4-4CF5-BD6D-BE458B63B322}" type="parTrans" cxnId="{6026C374-D951-4672-88D0-9FC51B19638A}">
      <dgm:prSet/>
      <dgm:spPr/>
      <dgm:t>
        <a:bodyPr/>
        <a:lstStyle/>
        <a:p>
          <a:endParaRPr lang="en-US"/>
        </a:p>
      </dgm:t>
    </dgm:pt>
    <dgm:pt modelId="{F63AE9B8-2529-44D9-A523-E7E9707C15FF}" type="sibTrans" cxnId="{6026C374-D951-4672-88D0-9FC51B19638A}">
      <dgm:prSet/>
      <dgm:spPr/>
      <dgm:t>
        <a:bodyPr/>
        <a:lstStyle/>
        <a:p>
          <a:endParaRPr lang="en-US"/>
        </a:p>
      </dgm:t>
    </dgm:pt>
    <dgm:pt modelId="{11A2307F-480A-4AF6-B93C-A8DE41E02133}">
      <dgm:prSet/>
      <dgm:spPr/>
      <dgm:t>
        <a:bodyPr/>
        <a:lstStyle/>
        <a:p>
          <a:r>
            <a:rPr lang="en-US"/>
            <a:t>Select Home Warranty</a:t>
          </a:r>
        </a:p>
      </dgm:t>
    </dgm:pt>
    <dgm:pt modelId="{948E1BAF-CAD2-4441-9CC5-84862D5E916E}" type="parTrans" cxnId="{BD457005-1AD3-4F26-9EB7-C225A0934EBD}">
      <dgm:prSet/>
      <dgm:spPr/>
      <dgm:t>
        <a:bodyPr/>
        <a:lstStyle/>
        <a:p>
          <a:endParaRPr lang="en-US"/>
        </a:p>
      </dgm:t>
    </dgm:pt>
    <dgm:pt modelId="{FBA5E606-48F0-4B20-A7B4-DD9D3D1946BB}" type="sibTrans" cxnId="{BD457005-1AD3-4F26-9EB7-C225A0934EBD}">
      <dgm:prSet/>
      <dgm:spPr/>
      <dgm:t>
        <a:bodyPr/>
        <a:lstStyle/>
        <a:p>
          <a:endParaRPr lang="en-US"/>
        </a:p>
      </dgm:t>
    </dgm:pt>
    <dgm:pt modelId="{C33FB68C-9A7E-41D3-BBE4-E7EA66CA22C6}">
      <dgm:prSet/>
      <dgm:spPr/>
      <dgm:t>
        <a:bodyPr/>
        <a:lstStyle/>
        <a:p>
          <a:r>
            <a:rPr lang="en-US"/>
            <a:t>(855) 718-1368</a:t>
          </a:r>
        </a:p>
      </dgm:t>
    </dgm:pt>
    <dgm:pt modelId="{D031B3E4-9514-46CC-B3B8-49F84307839A}" type="parTrans" cxnId="{C714D79D-D1AE-4B38-87E0-EE21357D9074}">
      <dgm:prSet/>
      <dgm:spPr/>
      <dgm:t>
        <a:bodyPr/>
        <a:lstStyle/>
        <a:p>
          <a:endParaRPr lang="en-US"/>
        </a:p>
      </dgm:t>
    </dgm:pt>
    <dgm:pt modelId="{9152E046-FD7D-41DB-BFBD-4BF412D1D2B9}" type="sibTrans" cxnId="{C714D79D-D1AE-4B38-87E0-EE21357D9074}">
      <dgm:prSet/>
      <dgm:spPr/>
      <dgm:t>
        <a:bodyPr/>
        <a:lstStyle/>
        <a:p>
          <a:endParaRPr lang="en-US"/>
        </a:p>
      </dgm:t>
    </dgm:pt>
    <dgm:pt modelId="{E7794AFA-19AF-4410-B33D-6AC30FFAD21A}">
      <dgm:prSet/>
      <dgm:spPr/>
      <dgm:t>
        <a:bodyPr/>
        <a:lstStyle/>
        <a:p>
          <a:r>
            <a:rPr lang="en-US"/>
            <a:t>shw.selecthomewarranty.com</a:t>
          </a:r>
        </a:p>
      </dgm:t>
    </dgm:pt>
    <dgm:pt modelId="{1DFA84F4-6F4B-44E8-B81B-3E3E962540E6}" type="parTrans" cxnId="{AB7DE102-EB74-4A63-9BB3-B0D7578DC83C}">
      <dgm:prSet/>
      <dgm:spPr/>
      <dgm:t>
        <a:bodyPr/>
        <a:lstStyle/>
        <a:p>
          <a:endParaRPr lang="en-US"/>
        </a:p>
      </dgm:t>
    </dgm:pt>
    <dgm:pt modelId="{3828C6EC-E592-45B8-B148-F35F94396308}" type="sibTrans" cxnId="{AB7DE102-EB74-4A63-9BB3-B0D7578DC83C}">
      <dgm:prSet/>
      <dgm:spPr/>
      <dgm:t>
        <a:bodyPr/>
        <a:lstStyle/>
        <a:p>
          <a:endParaRPr lang="en-US"/>
        </a:p>
      </dgm:t>
    </dgm:pt>
    <dgm:pt modelId="{7A50F350-0C76-4C23-B061-54393B1E610F}">
      <dgm:prSet/>
      <dgm:spPr/>
      <dgm:t>
        <a:bodyPr/>
        <a:lstStyle/>
        <a:p>
          <a:r>
            <a:rPr lang="en-US"/>
            <a:t>Choice Home Warranty</a:t>
          </a:r>
        </a:p>
      </dgm:t>
    </dgm:pt>
    <dgm:pt modelId="{1B7B6076-EA84-41AB-B088-13F36CEBFF23}" type="parTrans" cxnId="{BB982B3E-BDA7-4E09-A66F-E29DE0721763}">
      <dgm:prSet/>
      <dgm:spPr/>
      <dgm:t>
        <a:bodyPr/>
        <a:lstStyle/>
        <a:p>
          <a:endParaRPr lang="en-US"/>
        </a:p>
      </dgm:t>
    </dgm:pt>
    <dgm:pt modelId="{0CA318B3-89BF-4526-8E59-486BB0932939}" type="sibTrans" cxnId="{BB982B3E-BDA7-4E09-A66F-E29DE0721763}">
      <dgm:prSet/>
      <dgm:spPr/>
      <dgm:t>
        <a:bodyPr/>
        <a:lstStyle/>
        <a:p>
          <a:endParaRPr lang="en-US"/>
        </a:p>
      </dgm:t>
    </dgm:pt>
    <dgm:pt modelId="{9F5AC01E-EC35-4111-AD82-2A82B0D67BF5}">
      <dgm:prSet/>
      <dgm:spPr/>
      <dgm:t>
        <a:bodyPr/>
        <a:lstStyle/>
        <a:p>
          <a:r>
            <a:rPr lang="en-US"/>
            <a:t>(888) 373-8047</a:t>
          </a:r>
        </a:p>
      </dgm:t>
    </dgm:pt>
    <dgm:pt modelId="{DC1524A7-405F-4220-AE2F-93B6F31AC71F}" type="parTrans" cxnId="{60A9B8FD-D6F9-4E5D-BC03-7D0C2CC0CADF}">
      <dgm:prSet/>
      <dgm:spPr/>
      <dgm:t>
        <a:bodyPr/>
        <a:lstStyle/>
        <a:p>
          <a:endParaRPr lang="en-US"/>
        </a:p>
      </dgm:t>
    </dgm:pt>
    <dgm:pt modelId="{54FCA6D2-F4E9-49C4-ABBD-812A0707E351}" type="sibTrans" cxnId="{60A9B8FD-D6F9-4E5D-BC03-7D0C2CC0CADF}">
      <dgm:prSet/>
      <dgm:spPr/>
      <dgm:t>
        <a:bodyPr/>
        <a:lstStyle/>
        <a:p>
          <a:endParaRPr lang="en-US"/>
        </a:p>
      </dgm:t>
    </dgm:pt>
    <dgm:pt modelId="{EF6ED882-D3C5-465B-B1D9-678C68AB5412}">
      <dgm:prSet/>
      <dgm:spPr/>
      <dgm:t>
        <a:bodyPr/>
        <a:lstStyle/>
        <a:p>
          <a:r>
            <a:rPr lang="en-US"/>
            <a:t>www,choucehomewarranty.com</a:t>
          </a:r>
        </a:p>
      </dgm:t>
    </dgm:pt>
    <dgm:pt modelId="{70858435-ABD3-45E4-B41B-2CDB06E6AC97}" type="parTrans" cxnId="{45F0F3D6-B66D-41B7-B663-5D39511742C9}">
      <dgm:prSet/>
      <dgm:spPr/>
      <dgm:t>
        <a:bodyPr/>
        <a:lstStyle/>
        <a:p>
          <a:endParaRPr lang="en-US"/>
        </a:p>
      </dgm:t>
    </dgm:pt>
    <dgm:pt modelId="{952EC77C-4169-49C4-8475-74F22396E8BC}" type="sibTrans" cxnId="{45F0F3D6-B66D-41B7-B663-5D39511742C9}">
      <dgm:prSet/>
      <dgm:spPr/>
      <dgm:t>
        <a:bodyPr/>
        <a:lstStyle/>
        <a:p>
          <a:endParaRPr lang="en-US"/>
        </a:p>
      </dgm:t>
    </dgm:pt>
    <dgm:pt modelId="{1F463008-BB27-4659-B8DC-341F2D24E3D2}" type="pres">
      <dgm:prSet presAssocID="{693F6FFF-F7E0-4BB0-A145-D29B80D1DB43}" presName="Name0" presStyleCnt="0">
        <dgm:presLayoutVars>
          <dgm:dir/>
          <dgm:animLvl val="lvl"/>
          <dgm:resizeHandles val="exact"/>
        </dgm:presLayoutVars>
      </dgm:prSet>
      <dgm:spPr/>
    </dgm:pt>
    <dgm:pt modelId="{7E8084AB-C88E-40BB-ABC7-743FD69AF6FF}" type="pres">
      <dgm:prSet presAssocID="{3F40B861-8DB3-40F4-9E4F-A4C42C470679}" presName="linNode" presStyleCnt="0"/>
      <dgm:spPr/>
    </dgm:pt>
    <dgm:pt modelId="{F1F45476-0DA0-48C0-A8E6-B88EF68D6C64}" type="pres">
      <dgm:prSet presAssocID="{3F40B861-8DB3-40F4-9E4F-A4C42C470679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92ED3C11-DDC2-42DC-8C19-0DB25398E159}" type="pres">
      <dgm:prSet presAssocID="{3F40B861-8DB3-40F4-9E4F-A4C42C470679}" presName="descendantText" presStyleLbl="alignAccFollowNode1" presStyleIdx="0" presStyleCnt="5">
        <dgm:presLayoutVars>
          <dgm:bulletEnabled val="1"/>
        </dgm:presLayoutVars>
      </dgm:prSet>
      <dgm:spPr/>
    </dgm:pt>
    <dgm:pt modelId="{6A800A3E-6725-4D9F-96F1-501BA45E7D6B}" type="pres">
      <dgm:prSet presAssocID="{E613A5FE-5465-4335-B484-98223D8670E5}" presName="sp" presStyleCnt="0"/>
      <dgm:spPr/>
    </dgm:pt>
    <dgm:pt modelId="{66042836-E7B9-4AE4-8074-90F63E177B93}" type="pres">
      <dgm:prSet presAssocID="{CD49D0A1-347F-4C98-9F2E-83E5F50585D8}" presName="linNode" presStyleCnt="0"/>
      <dgm:spPr/>
    </dgm:pt>
    <dgm:pt modelId="{4C641668-4204-4F82-AE76-BFE40608593D}" type="pres">
      <dgm:prSet presAssocID="{CD49D0A1-347F-4C98-9F2E-83E5F50585D8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268646B1-48CB-449C-9EE7-01AF7A967037}" type="pres">
      <dgm:prSet presAssocID="{CD49D0A1-347F-4C98-9F2E-83E5F50585D8}" presName="descendantText" presStyleLbl="alignAccFollowNode1" presStyleIdx="1" presStyleCnt="5">
        <dgm:presLayoutVars>
          <dgm:bulletEnabled val="1"/>
        </dgm:presLayoutVars>
      </dgm:prSet>
      <dgm:spPr/>
    </dgm:pt>
    <dgm:pt modelId="{D74D65B8-1D40-4AE7-914D-73D42EF08038}" type="pres">
      <dgm:prSet presAssocID="{50BF114B-26B2-4823-A518-E593B038E0C1}" presName="sp" presStyleCnt="0"/>
      <dgm:spPr/>
    </dgm:pt>
    <dgm:pt modelId="{EB1117F9-EFAE-47FE-9FEA-A741F2095F42}" type="pres">
      <dgm:prSet presAssocID="{6083F991-9034-48BC-95EC-219D14ED77AA}" presName="linNode" presStyleCnt="0"/>
      <dgm:spPr/>
    </dgm:pt>
    <dgm:pt modelId="{4E3D30BF-49F0-48DD-907C-080EB4590A94}" type="pres">
      <dgm:prSet presAssocID="{6083F991-9034-48BC-95EC-219D14ED77AA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0C93A8F8-6AFA-4325-B5A3-0E3A69315718}" type="pres">
      <dgm:prSet presAssocID="{6083F991-9034-48BC-95EC-219D14ED77AA}" presName="descendantText" presStyleLbl="alignAccFollowNode1" presStyleIdx="2" presStyleCnt="5">
        <dgm:presLayoutVars>
          <dgm:bulletEnabled val="1"/>
        </dgm:presLayoutVars>
      </dgm:prSet>
      <dgm:spPr/>
    </dgm:pt>
    <dgm:pt modelId="{58C03689-40C6-43B6-ACEB-5866FA51009F}" type="pres">
      <dgm:prSet presAssocID="{2A7104A9-5BBB-47E3-AFAA-4893C83814CF}" presName="sp" presStyleCnt="0"/>
      <dgm:spPr/>
    </dgm:pt>
    <dgm:pt modelId="{A337DD44-5957-4079-BCEF-C8F7CC684FA1}" type="pres">
      <dgm:prSet presAssocID="{11A2307F-480A-4AF6-B93C-A8DE41E02133}" presName="linNode" presStyleCnt="0"/>
      <dgm:spPr/>
    </dgm:pt>
    <dgm:pt modelId="{1E371C74-DE6F-4B8C-B985-225EBDC24084}" type="pres">
      <dgm:prSet presAssocID="{11A2307F-480A-4AF6-B93C-A8DE41E02133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BDD87160-0B28-47BD-8053-9C016BE0481F}" type="pres">
      <dgm:prSet presAssocID="{11A2307F-480A-4AF6-B93C-A8DE41E02133}" presName="descendantText" presStyleLbl="alignAccFollowNode1" presStyleIdx="3" presStyleCnt="5">
        <dgm:presLayoutVars>
          <dgm:bulletEnabled val="1"/>
        </dgm:presLayoutVars>
      </dgm:prSet>
      <dgm:spPr/>
    </dgm:pt>
    <dgm:pt modelId="{9E8FBAAF-E9C5-4C29-9B81-2C8534D35D02}" type="pres">
      <dgm:prSet presAssocID="{FBA5E606-48F0-4B20-A7B4-DD9D3D1946BB}" presName="sp" presStyleCnt="0"/>
      <dgm:spPr/>
    </dgm:pt>
    <dgm:pt modelId="{440A6235-0147-4313-ACB3-219E37D40497}" type="pres">
      <dgm:prSet presAssocID="{7A50F350-0C76-4C23-B061-54393B1E610F}" presName="linNode" presStyleCnt="0"/>
      <dgm:spPr/>
    </dgm:pt>
    <dgm:pt modelId="{E5062D93-6816-4FE6-9D42-0F3FEA5EC93B}" type="pres">
      <dgm:prSet presAssocID="{7A50F350-0C76-4C23-B061-54393B1E610F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67F8D328-024A-4F3E-94B1-16FD90D62425}" type="pres">
      <dgm:prSet presAssocID="{7A50F350-0C76-4C23-B061-54393B1E610F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12C77401-24C6-4B39-8681-B85173059AA8}" type="presOf" srcId="{8A8BEB96-F038-4991-B97D-45A0A3363747}" destId="{0C93A8F8-6AFA-4325-B5A3-0E3A69315718}" srcOrd="0" destOrd="0" presId="urn:microsoft.com/office/officeart/2005/8/layout/vList5"/>
    <dgm:cxn modelId="{AB7DE102-EB74-4A63-9BB3-B0D7578DC83C}" srcId="{11A2307F-480A-4AF6-B93C-A8DE41E02133}" destId="{E7794AFA-19AF-4410-B33D-6AC30FFAD21A}" srcOrd="1" destOrd="0" parTransId="{1DFA84F4-6F4B-44E8-B81B-3E3E962540E6}" sibTransId="{3828C6EC-E592-45B8-B148-F35F94396308}"/>
    <dgm:cxn modelId="{BD457005-1AD3-4F26-9EB7-C225A0934EBD}" srcId="{693F6FFF-F7E0-4BB0-A145-D29B80D1DB43}" destId="{11A2307F-480A-4AF6-B93C-A8DE41E02133}" srcOrd="3" destOrd="0" parTransId="{948E1BAF-CAD2-4441-9CC5-84862D5E916E}" sibTransId="{FBA5E606-48F0-4B20-A7B4-DD9D3D1946BB}"/>
    <dgm:cxn modelId="{FE298E25-3EAC-4D83-B715-06D646D9A779}" srcId="{3F40B861-8DB3-40F4-9E4F-A4C42C470679}" destId="{349AFE6A-F0C6-43A6-8D77-DB2F14A4024C}" srcOrd="0" destOrd="0" parTransId="{B119E012-CB7B-42A8-B681-90EDA3928C40}" sibTransId="{FC9E89FB-0C70-4FA9-8F04-8753EA8504D0}"/>
    <dgm:cxn modelId="{1D9C652C-ED18-4EB6-969F-CE9B330EF034}" srcId="{693F6FFF-F7E0-4BB0-A145-D29B80D1DB43}" destId="{CD49D0A1-347F-4C98-9F2E-83E5F50585D8}" srcOrd="1" destOrd="0" parTransId="{61A5CAFE-9CF1-4FF0-BB97-B8816BC6EC45}" sibTransId="{50BF114B-26B2-4823-A518-E593B038E0C1}"/>
    <dgm:cxn modelId="{31DF0932-884A-4F9D-9672-BD0E6C501684}" type="presOf" srcId="{EF6ED882-D3C5-465B-B1D9-678C68AB5412}" destId="{67F8D328-024A-4F3E-94B1-16FD90D62425}" srcOrd="0" destOrd="1" presId="urn:microsoft.com/office/officeart/2005/8/layout/vList5"/>
    <dgm:cxn modelId="{3EA8E436-A78D-4D63-8CE6-062A37A53AFA}" type="presOf" srcId="{3F40B861-8DB3-40F4-9E4F-A4C42C470679}" destId="{F1F45476-0DA0-48C0-A8E6-B88EF68D6C64}" srcOrd="0" destOrd="0" presId="urn:microsoft.com/office/officeart/2005/8/layout/vList5"/>
    <dgm:cxn modelId="{BB982B3E-BDA7-4E09-A66F-E29DE0721763}" srcId="{693F6FFF-F7E0-4BB0-A145-D29B80D1DB43}" destId="{7A50F350-0C76-4C23-B061-54393B1E610F}" srcOrd="4" destOrd="0" parTransId="{1B7B6076-EA84-41AB-B088-13F36CEBFF23}" sibTransId="{0CA318B3-89BF-4526-8E59-486BB0932939}"/>
    <dgm:cxn modelId="{4925B55D-6B92-4B71-A63A-991E39128A3A}" type="presOf" srcId="{B0D0099B-B5A5-4448-9671-378C8BBAD76C}" destId="{268646B1-48CB-449C-9EE7-01AF7A967037}" srcOrd="0" destOrd="0" presId="urn:microsoft.com/office/officeart/2005/8/layout/vList5"/>
    <dgm:cxn modelId="{1F53B560-912F-42AC-81A7-838444AD2D69}" type="presOf" srcId="{9F5AC01E-EC35-4111-AD82-2A82B0D67BF5}" destId="{67F8D328-024A-4F3E-94B1-16FD90D62425}" srcOrd="0" destOrd="0" presId="urn:microsoft.com/office/officeart/2005/8/layout/vList5"/>
    <dgm:cxn modelId="{F61DAD46-BC06-4E1E-832C-593EDE6898FD}" srcId="{CD49D0A1-347F-4C98-9F2E-83E5F50585D8}" destId="{B0D0099B-B5A5-4448-9671-378C8BBAD76C}" srcOrd="0" destOrd="0" parTransId="{BF4E3140-1CFD-4350-B9AB-FB0CB91FC6E2}" sibTransId="{463FCA2A-5AF6-4FAC-AD6D-55700FF8B0E7}"/>
    <dgm:cxn modelId="{06BC5B49-49C6-410F-8D1E-B904FBFBE36C}" srcId="{3F40B861-8DB3-40F4-9E4F-A4C42C470679}" destId="{B81D2254-44B8-45E0-98D4-9FF2943F32FB}" srcOrd="1" destOrd="0" parTransId="{19C7006B-B44E-45A2-B16B-D451CA9B4F80}" sibTransId="{629D5DF5-06D3-4419-8DEE-D224DD260291}"/>
    <dgm:cxn modelId="{875D786A-F1BD-425E-AAEA-E78198FC4EE7}" srcId="{693F6FFF-F7E0-4BB0-A145-D29B80D1DB43}" destId="{3F40B861-8DB3-40F4-9E4F-A4C42C470679}" srcOrd="0" destOrd="0" parTransId="{2BB403F5-608C-4E6E-B47E-F0A9CCAD718F}" sibTransId="{E613A5FE-5465-4335-B484-98223D8670E5}"/>
    <dgm:cxn modelId="{7F242273-83C4-49B8-B9D5-B4E217D97A26}" type="presOf" srcId="{52DAE1BF-CA24-48A0-BE84-0C998C94E9D8}" destId="{268646B1-48CB-449C-9EE7-01AF7A967037}" srcOrd="0" destOrd="1" presId="urn:microsoft.com/office/officeart/2005/8/layout/vList5"/>
    <dgm:cxn modelId="{F9E6CB53-83F2-4528-B2A7-95B7A4D7AE90}" type="presOf" srcId="{E7794AFA-19AF-4410-B33D-6AC30FFAD21A}" destId="{BDD87160-0B28-47BD-8053-9C016BE0481F}" srcOrd="0" destOrd="1" presId="urn:microsoft.com/office/officeart/2005/8/layout/vList5"/>
    <dgm:cxn modelId="{6026C374-D951-4672-88D0-9FC51B19638A}" srcId="{6083F991-9034-48BC-95EC-219D14ED77AA}" destId="{ACBB335B-D541-4B3F-A086-8F8E4C76A8D9}" srcOrd="1" destOrd="0" parTransId="{DA4D8027-1EC4-4CF5-BD6D-BE458B63B322}" sibTransId="{F63AE9B8-2529-44D9-A523-E7E9707C15FF}"/>
    <dgm:cxn modelId="{D6105657-E749-4A2F-AFB8-9306548B243D}" type="presOf" srcId="{B81D2254-44B8-45E0-98D4-9FF2943F32FB}" destId="{92ED3C11-DDC2-42DC-8C19-0DB25398E159}" srcOrd="0" destOrd="1" presId="urn:microsoft.com/office/officeart/2005/8/layout/vList5"/>
    <dgm:cxn modelId="{EA777A84-CF5B-4E72-BDAE-6BED3F9E99CA}" type="presOf" srcId="{C33FB68C-9A7E-41D3-BBE4-E7EA66CA22C6}" destId="{BDD87160-0B28-47BD-8053-9C016BE0481F}" srcOrd="0" destOrd="0" presId="urn:microsoft.com/office/officeart/2005/8/layout/vList5"/>
    <dgm:cxn modelId="{B6CF2085-9B4F-41BF-8F7E-AC851763DE01}" srcId="{693F6FFF-F7E0-4BB0-A145-D29B80D1DB43}" destId="{6083F991-9034-48BC-95EC-219D14ED77AA}" srcOrd="2" destOrd="0" parTransId="{BC6AC89E-FCCE-4D41-B960-7F0DC21684F5}" sibTransId="{2A7104A9-5BBB-47E3-AFAA-4893C83814CF}"/>
    <dgm:cxn modelId="{96974B8A-30C5-415D-9B16-F45665DC1941}" type="presOf" srcId="{7A50F350-0C76-4C23-B061-54393B1E610F}" destId="{E5062D93-6816-4FE6-9D42-0F3FEA5EC93B}" srcOrd="0" destOrd="0" presId="urn:microsoft.com/office/officeart/2005/8/layout/vList5"/>
    <dgm:cxn modelId="{6900B48A-169E-400E-B9EC-BA34D7D48491}" type="presOf" srcId="{ACBB335B-D541-4B3F-A086-8F8E4C76A8D9}" destId="{0C93A8F8-6AFA-4325-B5A3-0E3A69315718}" srcOrd="0" destOrd="1" presId="urn:microsoft.com/office/officeart/2005/8/layout/vList5"/>
    <dgm:cxn modelId="{7B849A95-2EEA-48F9-B836-7D5709A16AC7}" srcId="{CD49D0A1-347F-4C98-9F2E-83E5F50585D8}" destId="{52DAE1BF-CA24-48A0-BE84-0C998C94E9D8}" srcOrd="1" destOrd="0" parTransId="{5BF0976F-C2C8-478B-8373-A8A4954D033D}" sibTransId="{5717CC86-E8F0-409F-9897-1964A9E5AD43}"/>
    <dgm:cxn modelId="{C714D79D-D1AE-4B38-87E0-EE21357D9074}" srcId="{11A2307F-480A-4AF6-B93C-A8DE41E02133}" destId="{C33FB68C-9A7E-41D3-BBE4-E7EA66CA22C6}" srcOrd="0" destOrd="0" parTransId="{D031B3E4-9514-46CC-B3B8-49F84307839A}" sibTransId="{9152E046-FD7D-41DB-BFBD-4BF412D1D2B9}"/>
    <dgm:cxn modelId="{91566FC3-346D-4DF7-BE2E-1DC7C6B209B2}" type="presOf" srcId="{CD49D0A1-347F-4C98-9F2E-83E5F50585D8}" destId="{4C641668-4204-4F82-AE76-BFE40608593D}" srcOrd="0" destOrd="0" presId="urn:microsoft.com/office/officeart/2005/8/layout/vList5"/>
    <dgm:cxn modelId="{0A074BC5-B129-40ED-81A9-544461642952}" srcId="{6083F991-9034-48BC-95EC-219D14ED77AA}" destId="{8A8BEB96-F038-4991-B97D-45A0A3363747}" srcOrd="0" destOrd="0" parTransId="{3C92BE15-979A-4F5D-B8D5-980BC615D885}" sibTransId="{27FAF2D1-F937-4B7B-94E1-D3C117B84245}"/>
    <dgm:cxn modelId="{C0A8B2CB-57E7-4714-9258-00495258CFAC}" type="presOf" srcId="{349AFE6A-F0C6-43A6-8D77-DB2F14A4024C}" destId="{92ED3C11-DDC2-42DC-8C19-0DB25398E159}" srcOrd="0" destOrd="0" presId="urn:microsoft.com/office/officeart/2005/8/layout/vList5"/>
    <dgm:cxn modelId="{D99E28CC-3A08-4E97-9DBF-6986FCD7BD9B}" type="presOf" srcId="{6083F991-9034-48BC-95EC-219D14ED77AA}" destId="{4E3D30BF-49F0-48DD-907C-080EB4590A94}" srcOrd="0" destOrd="0" presId="urn:microsoft.com/office/officeart/2005/8/layout/vList5"/>
    <dgm:cxn modelId="{45F0F3D6-B66D-41B7-B663-5D39511742C9}" srcId="{7A50F350-0C76-4C23-B061-54393B1E610F}" destId="{EF6ED882-D3C5-465B-B1D9-678C68AB5412}" srcOrd="1" destOrd="0" parTransId="{70858435-ABD3-45E4-B41B-2CDB06E6AC97}" sibTransId="{952EC77C-4169-49C4-8475-74F22396E8BC}"/>
    <dgm:cxn modelId="{D7994FE1-4822-4AB9-B7F0-D50962CA2BA8}" type="presOf" srcId="{11A2307F-480A-4AF6-B93C-A8DE41E02133}" destId="{1E371C74-DE6F-4B8C-B985-225EBDC24084}" srcOrd="0" destOrd="0" presId="urn:microsoft.com/office/officeart/2005/8/layout/vList5"/>
    <dgm:cxn modelId="{1667D2E5-61BE-4BB4-B69E-78CC49409DD7}" type="presOf" srcId="{693F6FFF-F7E0-4BB0-A145-D29B80D1DB43}" destId="{1F463008-BB27-4659-B8DC-341F2D24E3D2}" srcOrd="0" destOrd="0" presId="urn:microsoft.com/office/officeart/2005/8/layout/vList5"/>
    <dgm:cxn modelId="{60A9B8FD-D6F9-4E5D-BC03-7D0C2CC0CADF}" srcId="{7A50F350-0C76-4C23-B061-54393B1E610F}" destId="{9F5AC01E-EC35-4111-AD82-2A82B0D67BF5}" srcOrd="0" destOrd="0" parTransId="{DC1524A7-405F-4220-AE2F-93B6F31AC71F}" sibTransId="{54FCA6D2-F4E9-49C4-ABBD-812A0707E351}"/>
    <dgm:cxn modelId="{32809A52-1E9F-4E17-8A30-5D2C02E0A2FB}" type="presParOf" srcId="{1F463008-BB27-4659-B8DC-341F2D24E3D2}" destId="{7E8084AB-C88E-40BB-ABC7-743FD69AF6FF}" srcOrd="0" destOrd="0" presId="urn:microsoft.com/office/officeart/2005/8/layout/vList5"/>
    <dgm:cxn modelId="{A958A1C1-F989-420D-A33B-D2463D62D8BF}" type="presParOf" srcId="{7E8084AB-C88E-40BB-ABC7-743FD69AF6FF}" destId="{F1F45476-0DA0-48C0-A8E6-B88EF68D6C64}" srcOrd="0" destOrd="0" presId="urn:microsoft.com/office/officeart/2005/8/layout/vList5"/>
    <dgm:cxn modelId="{D83CB7F9-16BA-4FDB-B9D2-D9FD08DC52AA}" type="presParOf" srcId="{7E8084AB-C88E-40BB-ABC7-743FD69AF6FF}" destId="{92ED3C11-DDC2-42DC-8C19-0DB25398E159}" srcOrd="1" destOrd="0" presId="urn:microsoft.com/office/officeart/2005/8/layout/vList5"/>
    <dgm:cxn modelId="{2CDB53B8-2C15-4B55-AC74-E65C109996B0}" type="presParOf" srcId="{1F463008-BB27-4659-B8DC-341F2D24E3D2}" destId="{6A800A3E-6725-4D9F-96F1-501BA45E7D6B}" srcOrd="1" destOrd="0" presId="urn:microsoft.com/office/officeart/2005/8/layout/vList5"/>
    <dgm:cxn modelId="{07F569A8-CEDC-4E8B-95E8-77351AEB7A7B}" type="presParOf" srcId="{1F463008-BB27-4659-B8DC-341F2D24E3D2}" destId="{66042836-E7B9-4AE4-8074-90F63E177B93}" srcOrd="2" destOrd="0" presId="urn:microsoft.com/office/officeart/2005/8/layout/vList5"/>
    <dgm:cxn modelId="{665F568F-3A47-41B1-AA3A-3661B8FEC2ED}" type="presParOf" srcId="{66042836-E7B9-4AE4-8074-90F63E177B93}" destId="{4C641668-4204-4F82-AE76-BFE40608593D}" srcOrd="0" destOrd="0" presId="urn:microsoft.com/office/officeart/2005/8/layout/vList5"/>
    <dgm:cxn modelId="{AA781A66-7815-4074-AAEF-ADB42ECD5D9A}" type="presParOf" srcId="{66042836-E7B9-4AE4-8074-90F63E177B93}" destId="{268646B1-48CB-449C-9EE7-01AF7A967037}" srcOrd="1" destOrd="0" presId="urn:microsoft.com/office/officeart/2005/8/layout/vList5"/>
    <dgm:cxn modelId="{BE19B93C-2B3A-460D-BA69-390E66A62382}" type="presParOf" srcId="{1F463008-BB27-4659-B8DC-341F2D24E3D2}" destId="{D74D65B8-1D40-4AE7-914D-73D42EF08038}" srcOrd="3" destOrd="0" presId="urn:microsoft.com/office/officeart/2005/8/layout/vList5"/>
    <dgm:cxn modelId="{CE3073C1-3D52-48B0-8E00-D0D6C8516141}" type="presParOf" srcId="{1F463008-BB27-4659-B8DC-341F2D24E3D2}" destId="{EB1117F9-EFAE-47FE-9FEA-A741F2095F42}" srcOrd="4" destOrd="0" presId="urn:microsoft.com/office/officeart/2005/8/layout/vList5"/>
    <dgm:cxn modelId="{24413007-F14C-487F-9CF5-6EB52BD8A2ED}" type="presParOf" srcId="{EB1117F9-EFAE-47FE-9FEA-A741F2095F42}" destId="{4E3D30BF-49F0-48DD-907C-080EB4590A94}" srcOrd="0" destOrd="0" presId="urn:microsoft.com/office/officeart/2005/8/layout/vList5"/>
    <dgm:cxn modelId="{15E2AD17-FB42-427B-AF3B-D6045B42B303}" type="presParOf" srcId="{EB1117F9-EFAE-47FE-9FEA-A741F2095F42}" destId="{0C93A8F8-6AFA-4325-B5A3-0E3A69315718}" srcOrd="1" destOrd="0" presId="urn:microsoft.com/office/officeart/2005/8/layout/vList5"/>
    <dgm:cxn modelId="{CA8BF849-AFC4-4872-8FDB-BBCCA328E8D6}" type="presParOf" srcId="{1F463008-BB27-4659-B8DC-341F2D24E3D2}" destId="{58C03689-40C6-43B6-ACEB-5866FA51009F}" srcOrd="5" destOrd="0" presId="urn:microsoft.com/office/officeart/2005/8/layout/vList5"/>
    <dgm:cxn modelId="{8F26F3F0-B2BC-4695-B8FD-28125785CDB7}" type="presParOf" srcId="{1F463008-BB27-4659-B8DC-341F2D24E3D2}" destId="{A337DD44-5957-4079-BCEF-C8F7CC684FA1}" srcOrd="6" destOrd="0" presId="urn:microsoft.com/office/officeart/2005/8/layout/vList5"/>
    <dgm:cxn modelId="{4C650A42-9B51-4A22-8038-391E5D8BC70B}" type="presParOf" srcId="{A337DD44-5957-4079-BCEF-C8F7CC684FA1}" destId="{1E371C74-DE6F-4B8C-B985-225EBDC24084}" srcOrd="0" destOrd="0" presId="urn:microsoft.com/office/officeart/2005/8/layout/vList5"/>
    <dgm:cxn modelId="{FB43BFD6-958E-47ED-93FF-280194DCFE94}" type="presParOf" srcId="{A337DD44-5957-4079-BCEF-C8F7CC684FA1}" destId="{BDD87160-0B28-47BD-8053-9C016BE0481F}" srcOrd="1" destOrd="0" presId="urn:microsoft.com/office/officeart/2005/8/layout/vList5"/>
    <dgm:cxn modelId="{9564D24C-9B16-40CA-8353-688D2A29664E}" type="presParOf" srcId="{1F463008-BB27-4659-B8DC-341F2D24E3D2}" destId="{9E8FBAAF-E9C5-4C29-9B81-2C8534D35D02}" srcOrd="7" destOrd="0" presId="urn:microsoft.com/office/officeart/2005/8/layout/vList5"/>
    <dgm:cxn modelId="{51C4BACF-F547-4C97-838D-1AEFB9383D16}" type="presParOf" srcId="{1F463008-BB27-4659-B8DC-341F2D24E3D2}" destId="{440A6235-0147-4313-ACB3-219E37D40497}" srcOrd="8" destOrd="0" presId="urn:microsoft.com/office/officeart/2005/8/layout/vList5"/>
    <dgm:cxn modelId="{31BF47B8-2A93-4D35-B272-7B1AC0BAEFA2}" type="presParOf" srcId="{440A6235-0147-4313-ACB3-219E37D40497}" destId="{E5062D93-6816-4FE6-9D42-0F3FEA5EC93B}" srcOrd="0" destOrd="0" presId="urn:microsoft.com/office/officeart/2005/8/layout/vList5"/>
    <dgm:cxn modelId="{CBCFBD7F-AB98-4C17-8B1C-D7CA4AF1E15F}" type="presParOf" srcId="{440A6235-0147-4313-ACB3-219E37D40497}" destId="{67F8D328-024A-4F3E-94B1-16FD90D6242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2EBAF-10C7-49C9-91CC-AA5FCE9DF1EC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9D0878-68A9-4FCB-9819-EA8E41CE1C5B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To help new and existing home owners understand the importance of maintaining all sytems within the home and how that can save the home owner in the long run,</a:t>
          </a:r>
        </a:p>
      </dsp:txBody>
      <dsp:txXfrm>
        <a:off x="696297" y="538547"/>
        <a:ext cx="4171627" cy="2590157"/>
      </dsp:txXfrm>
    </dsp:sp>
    <dsp:sp modelId="{29CE7F0D-B54E-4D25-A035-B0AA8102FE06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E104FE-88D0-4822-B8E4-E85BF886788D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Provide information on what needs to be maintained and tips to do so,</a:t>
          </a:r>
        </a:p>
      </dsp:txBody>
      <dsp:txXfrm>
        <a:off x="5991936" y="538547"/>
        <a:ext cx="4171627" cy="25901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0CCE6F-6FA2-45EE-BB2A-8FFFDCE9313E}">
      <dsp:nvSpPr>
        <dsp:cNvPr id="0" name=""/>
        <dsp:cNvSpPr/>
      </dsp:nvSpPr>
      <dsp:spPr>
        <a:xfrm>
          <a:off x="1052586" y="557208"/>
          <a:ext cx="841042" cy="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0F4ECD-0759-45E8-AC57-13618B3149E6}">
      <dsp:nvSpPr>
        <dsp:cNvPr id="0" name=""/>
        <dsp:cNvSpPr/>
      </dsp:nvSpPr>
      <dsp:spPr>
        <a:xfrm>
          <a:off x="1944092" y="486596"/>
          <a:ext cx="96719" cy="18166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B113A6-8B94-4585-9834-B7D83206B746}">
      <dsp:nvSpPr>
        <dsp:cNvPr id="0" name=""/>
        <dsp:cNvSpPr/>
      </dsp:nvSpPr>
      <dsp:spPr>
        <a:xfrm>
          <a:off x="525631" y="135418"/>
          <a:ext cx="843651" cy="8436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38" tIns="32738" rIns="32738" bIns="32738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1</a:t>
          </a:r>
        </a:p>
      </dsp:txBody>
      <dsp:txXfrm>
        <a:off x="649181" y="258968"/>
        <a:ext cx="596551" cy="596551"/>
      </dsp:txXfrm>
    </dsp:sp>
    <dsp:sp modelId="{999D97A5-6A31-41F3-A105-0F55029400BE}">
      <dsp:nvSpPr>
        <dsp:cNvPr id="0" name=""/>
        <dsp:cNvSpPr/>
      </dsp:nvSpPr>
      <dsp:spPr>
        <a:xfrm>
          <a:off x="1283" y="1144669"/>
          <a:ext cx="1892345" cy="30712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270" tIns="165100" rIns="149270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Financial Savings:</a:t>
          </a:r>
          <a:r>
            <a:rPr lang="en-US" sz="1100" kern="1200"/>
            <a:t> Regular maintenance is significantly cheaper than major repairs. For instance, fixing a minor leak or cleaning gutters can prevent extensive water damage that costs thousands to remediate. Homeowners are often advised to budget </a:t>
          </a:r>
          <a:r>
            <a:rPr lang="en-US" sz="1100" b="1" kern="1200"/>
            <a:t>1% to 4%</a:t>
          </a:r>
          <a:r>
            <a:rPr lang="en-US" sz="1100" kern="1200"/>
            <a:t> of their home's value annually for these recurring expenses.</a:t>
          </a:r>
        </a:p>
      </dsp:txBody>
      <dsp:txXfrm>
        <a:off x="1283" y="1523138"/>
        <a:ext cx="1892345" cy="2692781"/>
      </dsp:txXfrm>
    </dsp:sp>
    <dsp:sp modelId="{8B7920BE-BB30-4A66-BE34-5A13EE082D80}">
      <dsp:nvSpPr>
        <dsp:cNvPr id="0" name=""/>
        <dsp:cNvSpPr/>
      </dsp:nvSpPr>
      <dsp:spPr>
        <a:xfrm>
          <a:off x="2103890" y="557208"/>
          <a:ext cx="1892345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502E19-A0D3-49A5-8670-007DCEE4C624}">
      <dsp:nvSpPr>
        <dsp:cNvPr id="0" name=""/>
        <dsp:cNvSpPr/>
      </dsp:nvSpPr>
      <dsp:spPr>
        <a:xfrm>
          <a:off x="4046698" y="486596"/>
          <a:ext cx="96719" cy="181665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88215-0E9A-4FC5-9967-02B3A85F29B4}">
      <dsp:nvSpPr>
        <dsp:cNvPr id="0" name=""/>
        <dsp:cNvSpPr/>
      </dsp:nvSpPr>
      <dsp:spPr>
        <a:xfrm>
          <a:off x="2628237" y="135418"/>
          <a:ext cx="843651" cy="8436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38" tIns="32738" rIns="32738" bIns="32738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2</a:t>
          </a:r>
        </a:p>
      </dsp:txBody>
      <dsp:txXfrm>
        <a:off x="2751787" y="258968"/>
        <a:ext cx="596551" cy="596551"/>
      </dsp:txXfrm>
    </dsp:sp>
    <dsp:sp modelId="{35B775E1-C0A8-4D78-9EE7-37B075CEEC58}">
      <dsp:nvSpPr>
        <dsp:cNvPr id="0" name=""/>
        <dsp:cNvSpPr/>
      </dsp:nvSpPr>
      <dsp:spPr>
        <a:xfrm>
          <a:off x="2103890" y="1144669"/>
          <a:ext cx="1892345" cy="30712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270" tIns="165100" rIns="149270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Preservation of Property Value:</a:t>
          </a:r>
          <a:r>
            <a:rPr lang="en-US" sz="1100" kern="1200"/>
            <a:t> A well-maintained home retains and increases its market value over time. Homes with high "curb appeal" (well-kept lawn, fresh paint, intact driveway) can attract higher offers and sell faster than neglected properties.</a:t>
          </a:r>
        </a:p>
      </dsp:txBody>
      <dsp:txXfrm>
        <a:off x="2103890" y="1523138"/>
        <a:ext cx="1892345" cy="2692781"/>
      </dsp:txXfrm>
    </dsp:sp>
    <dsp:sp modelId="{B9C27740-1E07-4CCD-B0BB-868638FDB8EA}">
      <dsp:nvSpPr>
        <dsp:cNvPr id="0" name=""/>
        <dsp:cNvSpPr/>
      </dsp:nvSpPr>
      <dsp:spPr>
        <a:xfrm>
          <a:off x="4206496" y="557208"/>
          <a:ext cx="1892345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88ED22-CD8D-4956-9BB4-7CDC342731E2}">
      <dsp:nvSpPr>
        <dsp:cNvPr id="0" name=""/>
        <dsp:cNvSpPr/>
      </dsp:nvSpPr>
      <dsp:spPr>
        <a:xfrm>
          <a:off x="6149305" y="486596"/>
          <a:ext cx="96719" cy="181665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1A1156-A920-4A20-9632-35E55BA3463D}">
      <dsp:nvSpPr>
        <dsp:cNvPr id="0" name=""/>
        <dsp:cNvSpPr/>
      </dsp:nvSpPr>
      <dsp:spPr>
        <a:xfrm>
          <a:off x="4730844" y="135418"/>
          <a:ext cx="843651" cy="8436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38" tIns="32738" rIns="32738" bIns="32738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3</a:t>
          </a:r>
        </a:p>
      </dsp:txBody>
      <dsp:txXfrm>
        <a:off x="4854394" y="258968"/>
        <a:ext cx="596551" cy="596551"/>
      </dsp:txXfrm>
    </dsp:sp>
    <dsp:sp modelId="{929EC374-8924-402D-862E-9F79FA4F6C5B}">
      <dsp:nvSpPr>
        <dsp:cNvPr id="0" name=""/>
        <dsp:cNvSpPr/>
      </dsp:nvSpPr>
      <dsp:spPr>
        <a:xfrm>
          <a:off x="4206496" y="1144669"/>
          <a:ext cx="1892345" cy="30712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270" tIns="165100" rIns="149270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Enhanced Safety and Health:</a:t>
          </a:r>
          <a:r>
            <a:rPr lang="en-US" sz="1100" kern="1200"/>
            <a:t> Routine checks ensure critical safety systems, such as smoke and carbon monoxide detectors, are functional. Maintenance also prevents health hazards like mold growth, pest infestations, and poor indoor air quality.</a:t>
          </a:r>
        </a:p>
      </dsp:txBody>
      <dsp:txXfrm>
        <a:off x="4206496" y="1523138"/>
        <a:ext cx="1892345" cy="2692781"/>
      </dsp:txXfrm>
    </dsp:sp>
    <dsp:sp modelId="{C9D752B2-C028-4B8C-9036-90868F1F5705}">
      <dsp:nvSpPr>
        <dsp:cNvPr id="0" name=""/>
        <dsp:cNvSpPr/>
      </dsp:nvSpPr>
      <dsp:spPr>
        <a:xfrm>
          <a:off x="6309103" y="557207"/>
          <a:ext cx="1892345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E7DC65-1D77-4CC7-AA10-4DD0DC8EE2FD}">
      <dsp:nvSpPr>
        <dsp:cNvPr id="0" name=""/>
        <dsp:cNvSpPr/>
      </dsp:nvSpPr>
      <dsp:spPr>
        <a:xfrm>
          <a:off x="8251911" y="486596"/>
          <a:ext cx="96719" cy="181665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2A5A57-E15E-487A-8439-47819D8CFB08}">
      <dsp:nvSpPr>
        <dsp:cNvPr id="0" name=""/>
        <dsp:cNvSpPr/>
      </dsp:nvSpPr>
      <dsp:spPr>
        <a:xfrm>
          <a:off x="6833450" y="135418"/>
          <a:ext cx="843651" cy="8436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38" tIns="32738" rIns="32738" bIns="32738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4</a:t>
          </a:r>
        </a:p>
      </dsp:txBody>
      <dsp:txXfrm>
        <a:off x="6957000" y="258968"/>
        <a:ext cx="596551" cy="596551"/>
      </dsp:txXfrm>
    </dsp:sp>
    <dsp:sp modelId="{A43BBBB0-08A0-4253-9F47-264AAC3FFE93}">
      <dsp:nvSpPr>
        <dsp:cNvPr id="0" name=""/>
        <dsp:cNvSpPr/>
      </dsp:nvSpPr>
      <dsp:spPr>
        <a:xfrm>
          <a:off x="6309103" y="1144669"/>
          <a:ext cx="1892345" cy="30712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270" tIns="165100" rIns="149270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Increased Energy Efficiency:</a:t>
          </a:r>
          <a:r>
            <a:rPr lang="en-US" sz="1100" kern="1200"/>
            <a:t> Servicing HVAC systems and sealing gaps around windows and doors reduces energy consumption, leading to lower monthly utility bills.</a:t>
          </a:r>
        </a:p>
      </dsp:txBody>
      <dsp:txXfrm>
        <a:off x="6309103" y="1523138"/>
        <a:ext cx="1892345" cy="2692781"/>
      </dsp:txXfrm>
    </dsp:sp>
    <dsp:sp modelId="{4EC8327A-AD5D-4285-B3FE-27A53122A4C0}">
      <dsp:nvSpPr>
        <dsp:cNvPr id="0" name=""/>
        <dsp:cNvSpPr/>
      </dsp:nvSpPr>
      <dsp:spPr>
        <a:xfrm>
          <a:off x="8411709" y="557207"/>
          <a:ext cx="94617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B6FD91-7947-426E-9084-D6D1DE748737}">
      <dsp:nvSpPr>
        <dsp:cNvPr id="0" name=""/>
        <dsp:cNvSpPr/>
      </dsp:nvSpPr>
      <dsp:spPr>
        <a:xfrm>
          <a:off x="8936057" y="135418"/>
          <a:ext cx="843651" cy="8436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38" tIns="32738" rIns="32738" bIns="32738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5</a:t>
          </a:r>
        </a:p>
      </dsp:txBody>
      <dsp:txXfrm>
        <a:off x="9059607" y="258968"/>
        <a:ext cx="596551" cy="596551"/>
      </dsp:txXfrm>
    </dsp:sp>
    <dsp:sp modelId="{F02E913F-2DC4-4745-AB87-45572B4887E9}">
      <dsp:nvSpPr>
        <dsp:cNvPr id="0" name=""/>
        <dsp:cNvSpPr/>
      </dsp:nvSpPr>
      <dsp:spPr>
        <a:xfrm>
          <a:off x="8411709" y="1144669"/>
          <a:ext cx="1892345" cy="30712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270" tIns="165100" rIns="149270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Extended Lifespan of Systems:</a:t>
          </a:r>
          <a:r>
            <a:rPr lang="en-US" sz="1100" kern="1200"/>
            <a:t> Just as regular oil changes extend a car's life, routine servicing prolongs the lifespan of appliances and major systems like the roof, plumbing, and electrical wiring. </a:t>
          </a:r>
        </a:p>
      </dsp:txBody>
      <dsp:txXfrm>
        <a:off x="8411709" y="1523138"/>
        <a:ext cx="1892345" cy="26927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FDB288-4B35-4FF2-BCB6-76BD6A09A485}">
      <dsp:nvSpPr>
        <dsp:cNvPr id="0" name=""/>
        <dsp:cNvSpPr/>
      </dsp:nvSpPr>
      <dsp:spPr>
        <a:xfrm>
          <a:off x="682185" y="0"/>
          <a:ext cx="5536141" cy="5536141"/>
        </a:xfrm>
        <a:prstGeom prst="diamond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3B7400-9B2D-4A28-8262-A30D73FAF140}">
      <dsp:nvSpPr>
        <dsp:cNvPr id="0" name=""/>
        <dsp:cNvSpPr/>
      </dsp:nvSpPr>
      <dsp:spPr>
        <a:xfrm>
          <a:off x="1208118" y="525933"/>
          <a:ext cx="2159094" cy="21590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Safety Checks:</a:t>
          </a:r>
          <a:r>
            <a:rPr lang="en-US" sz="1600" kern="1200"/>
            <a:t> Testing of alarms and security systems.</a:t>
          </a:r>
        </a:p>
      </dsp:txBody>
      <dsp:txXfrm>
        <a:off x="1313516" y="631331"/>
        <a:ext cx="1948298" cy="1948298"/>
      </dsp:txXfrm>
    </dsp:sp>
    <dsp:sp modelId="{476FDAF4-7700-45BF-8771-4C54D2EAD4E0}">
      <dsp:nvSpPr>
        <dsp:cNvPr id="0" name=""/>
        <dsp:cNvSpPr/>
      </dsp:nvSpPr>
      <dsp:spPr>
        <a:xfrm>
          <a:off x="3533298" y="525933"/>
          <a:ext cx="2159094" cy="21590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Seasonal Tasks:</a:t>
          </a:r>
          <a:r>
            <a:rPr lang="en-US" sz="1600" kern="1200"/>
            <a:t> Tailoring work to the weather, such as Floridas Hurricane Season</a:t>
          </a:r>
        </a:p>
      </dsp:txBody>
      <dsp:txXfrm>
        <a:off x="3638696" y="631331"/>
        <a:ext cx="1948298" cy="1948298"/>
      </dsp:txXfrm>
    </dsp:sp>
    <dsp:sp modelId="{2F338DA3-A826-4CFA-940C-724428C98619}">
      <dsp:nvSpPr>
        <dsp:cNvPr id="0" name=""/>
        <dsp:cNvSpPr/>
      </dsp:nvSpPr>
      <dsp:spPr>
        <a:xfrm>
          <a:off x="1208118" y="2851112"/>
          <a:ext cx="2159094" cy="21590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Structural Upkeep:</a:t>
          </a:r>
          <a:r>
            <a:rPr lang="en-US" sz="1600" kern="1200"/>
            <a:t> Monitoring the foundation, walls, and roof for cracks or leaks.</a:t>
          </a:r>
        </a:p>
      </dsp:txBody>
      <dsp:txXfrm>
        <a:off x="1313516" y="2956510"/>
        <a:ext cx="1948298" cy="1948298"/>
      </dsp:txXfrm>
    </dsp:sp>
    <dsp:sp modelId="{C5C464DE-924F-4275-B53A-178F070F4D90}">
      <dsp:nvSpPr>
        <dsp:cNvPr id="0" name=""/>
        <dsp:cNvSpPr/>
      </dsp:nvSpPr>
      <dsp:spPr>
        <a:xfrm>
          <a:off x="3533298" y="2851112"/>
          <a:ext cx="2159094" cy="21590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Appliance Care:</a:t>
          </a:r>
          <a:r>
            <a:rPr lang="en-US" sz="1600" kern="1200"/>
            <a:t> Prevention of efficiency loss and fire hazards</a:t>
          </a:r>
        </a:p>
      </dsp:txBody>
      <dsp:txXfrm>
        <a:off x="3638696" y="2956510"/>
        <a:ext cx="1948298" cy="19482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988E9-CCA5-4B05-84F6-2DFD283A6722}">
      <dsp:nvSpPr>
        <dsp:cNvPr id="0" name=""/>
        <dsp:cNvSpPr/>
      </dsp:nvSpPr>
      <dsp:spPr>
        <a:xfrm>
          <a:off x="898829" y="288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6F113-091C-4991-A9AF-53DE39AB84C9}">
      <dsp:nvSpPr>
        <dsp:cNvPr id="0" name=""/>
        <dsp:cNvSpPr/>
      </dsp:nvSpPr>
      <dsp:spPr>
        <a:xfrm>
          <a:off x="1112262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2F4498-87DD-4C9C-8981-DE01F0F53CC0}">
      <dsp:nvSpPr>
        <dsp:cNvPr id="0" name=""/>
        <dsp:cNvSpPr/>
      </dsp:nvSpPr>
      <dsp:spPr>
        <a:xfrm>
          <a:off x="578678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Monthly</a:t>
          </a:r>
        </a:p>
      </dsp:txBody>
      <dsp:txXfrm>
        <a:off x="578678" y="1313725"/>
        <a:ext cx="1641796" cy="656718"/>
      </dsp:txXfrm>
    </dsp:sp>
    <dsp:sp modelId="{6006C33C-FAE4-423B-A0CE-29F8BE648E80}">
      <dsp:nvSpPr>
        <dsp:cNvPr id="0" name=""/>
        <dsp:cNvSpPr/>
      </dsp:nvSpPr>
      <dsp:spPr>
        <a:xfrm>
          <a:off x="2827940" y="288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AE8462-C239-4BD7-A1FE-29112143C16E}">
      <dsp:nvSpPr>
        <dsp:cNvPr id="0" name=""/>
        <dsp:cNvSpPr/>
      </dsp:nvSpPr>
      <dsp:spPr>
        <a:xfrm>
          <a:off x="3041374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71C3C3-884E-407C-96B6-95FD7AAE7DCE}">
      <dsp:nvSpPr>
        <dsp:cNvPr id="0" name=""/>
        <dsp:cNvSpPr/>
      </dsp:nvSpPr>
      <dsp:spPr>
        <a:xfrm>
          <a:off x="2507790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Annually</a:t>
          </a:r>
        </a:p>
      </dsp:txBody>
      <dsp:txXfrm>
        <a:off x="2507790" y="1313725"/>
        <a:ext cx="1641796" cy="656718"/>
      </dsp:txXfrm>
    </dsp:sp>
    <dsp:sp modelId="{5CA3A234-F7F0-4EBB-814B-1A4736CCA3BC}">
      <dsp:nvSpPr>
        <dsp:cNvPr id="0" name=""/>
        <dsp:cNvSpPr/>
      </dsp:nvSpPr>
      <dsp:spPr>
        <a:xfrm>
          <a:off x="4757051" y="288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2BCDF3-ABC0-4D3C-9581-7707A5323B39}">
      <dsp:nvSpPr>
        <dsp:cNvPr id="0" name=""/>
        <dsp:cNvSpPr/>
      </dsp:nvSpPr>
      <dsp:spPr>
        <a:xfrm>
          <a:off x="4970485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9B8A23-3B88-4B35-AD04-6061802D78C8}">
      <dsp:nvSpPr>
        <dsp:cNvPr id="0" name=""/>
        <dsp:cNvSpPr/>
      </dsp:nvSpPr>
      <dsp:spPr>
        <a:xfrm>
          <a:off x="4436901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Every 3-5 Years+</a:t>
          </a:r>
        </a:p>
      </dsp:txBody>
      <dsp:txXfrm>
        <a:off x="4436901" y="1313725"/>
        <a:ext cx="1641796" cy="656718"/>
      </dsp:txXfrm>
    </dsp:sp>
    <dsp:sp modelId="{7499DEB6-6777-4B2F-91C9-920C18687D65}">
      <dsp:nvSpPr>
        <dsp:cNvPr id="0" name=""/>
        <dsp:cNvSpPr/>
      </dsp:nvSpPr>
      <dsp:spPr>
        <a:xfrm>
          <a:off x="6686163" y="288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16C92-A6F0-404B-93BD-58B276C2F8E5}">
      <dsp:nvSpPr>
        <dsp:cNvPr id="0" name=""/>
        <dsp:cNvSpPr/>
      </dsp:nvSpPr>
      <dsp:spPr>
        <a:xfrm>
          <a:off x="6899596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78BF20-3F81-4378-9538-780FB5D5D232}">
      <dsp:nvSpPr>
        <dsp:cNvPr id="0" name=""/>
        <dsp:cNvSpPr/>
      </dsp:nvSpPr>
      <dsp:spPr>
        <a:xfrm>
          <a:off x="6366012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Spring</a:t>
          </a:r>
        </a:p>
      </dsp:txBody>
      <dsp:txXfrm>
        <a:off x="6366012" y="1313725"/>
        <a:ext cx="1641796" cy="656718"/>
      </dsp:txXfrm>
    </dsp:sp>
    <dsp:sp modelId="{21A9A18E-8A8D-4AE2-9AD1-5091E23AA541}">
      <dsp:nvSpPr>
        <dsp:cNvPr id="0" name=""/>
        <dsp:cNvSpPr/>
      </dsp:nvSpPr>
      <dsp:spPr>
        <a:xfrm>
          <a:off x="8615274" y="288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FDF7D7-579B-4FCF-9750-BE51AEF653E9}">
      <dsp:nvSpPr>
        <dsp:cNvPr id="0" name=""/>
        <dsp:cNvSpPr/>
      </dsp:nvSpPr>
      <dsp:spPr>
        <a:xfrm>
          <a:off x="8828708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964989-AD09-4287-B3FD-2BFFBD8D87D4}">
      <dsp:nvSpPr>
        <dsp:cNvPr id="0" name=""/>
        <dsp:cNvSpPr/>
      </dsp:nvSpPr>
      <dsp:spPr>
        <a:xfrm>
          <a:off x="8295124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Summer</a:t>
          </a:r>
        </a:p>
      </dsp:txBody>
      <dsp:txXfrm>
        <a:off x="8295124" y="1313725"/>
        <a:ext cx="1641796" cy="656718"/>
      </dsp:txXfrm>
    </dsp:sp>
    <dsp:sp modelId="{B093F788-57BD-4B2B-9608-47B7F47A3F60}">
      <dsp:nvSpPr>
        <dsp:cNvPr id="0" name=""/>
        <dsp:cNvSpPr/>
      </dsp:nvSpPr>
      <dsp:spPr>
        <a:xfrm>
          <a:off x="3792496" y="2380893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70D412-8A8A-4DF1-8D0D-2B1A392A6F1E}">
      <dsp:nvSpPr>
        <dsp:cNvPr id="0" name=""/>
        <dsp:cNvSpPr/>
      </dsp:nvSpPr>
      <dsp:spPr>
        <a:xfrm>
          <a:off x="4005929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58619B-3D6A-43C2-A592-6C518854569A}">
      <dsp:nvSpPr>
        <dsp:cNvPr id="0" name=""/>
        <dsp:cNvSpPr/>
      </dsp:nvSpPr>
      <dsp:spPr>
        <a:xfrm>
          <a:off x="3472345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Fall</a:t>
          </a:r>
        </a:p>
      </dsp:txBody>
      <dsp:txXfrm>
        <a:off x="3472345" y="3694331"/>
        <a:ext cx="1641796" cy="656718"/>
      </dsp:txXfrm>
    </dsp:sp>
    <dsp:sp modelId="{778374DA-719A-4168-BB80-37961942983C}">
      <dsp:nvSpPr>
        <dsp:cNvPr id="0" name=""/>
        <dsp:cNvSpPr/>
      </dsp:nvSpPr>
      <dsp:spPr>
        <a:xfrm>
          <a:off x="5721607" y="2380893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C48264-ADB8-4DA2-A74C-479EF9B57AE6}">
      <dsp:nvSpPr>
        <dsp:cNvPr id="0" name=""/>
        <dsp:cNvSpPr/>
      </dsp:nvSpPr>
      <dsp:spPr>
        <a:xfrm>
          <a:off x="5935041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10B283-A1D5-40F3-BA86-680EE3E13C02}">
      <dsp:nvSpPr>
        <dsp:cNvPr id="0" name=""/>
        <dsp:cNvSpPr/>
      </dsp:nvSpPr>
      <dsp:spPr>
        <a:xfrm>
          <a:off x="5401457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Winter</a:t>
          </a:r>
        </a:p>
      </dsp:txBody>
      <dsp:txXfrm>
        <a:off x="5401457" y="3694331"/>
        <a:ext cx="1641796" cy="6567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ED3C11-DDC2-42DC-8C19-0DB25398E159}">
      <dsp:nvSpPr>
        <dsp:cNvPr id="0" name=""/>
        <dsp:cNvSpPr/>
      </dsp:nvSpPr>
      <dsp:spPr>
        <a:xfrm rot="5400000">
          <a:off x="6816183" y="-2945049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(833) 544-8273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www.libertyhomegaurd,com</a:t>
          </a:r>
        </a:p>
      </dsp:txBody>
      <dsp:txXfrm rot="-5400000">
        <a:off x="3785615" y="118169"/>
        <a:ext cx="6697334" cy="603548"/>
      </dsp:txXfrm>
    </dsp:sp>
    <dsp:sp modelId="{F1F45476-0DA0-48C0-A8E6-B88EF68D6C64}">
      <dsp:nvSpPr>
        <dsp:cNvPr id="0" name=""/>
        <dsp:cNvSpPr/>
      </dsp:nvSpPr>
      <dsp:spPr>
        <a:xfrm>
          <a:off x="0" y="1912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Liberty Home Guard</a:t>
          </a:r>
        </a:p>
      </dsp:txBody>
      <dsp:txXfrm>
        <a:off x="40813" y="42725"/>
        <a:ext cx="3703990" cy="754434"/>
      </dsp:txXfrm>
    </dsp:sp>
    <dsp:sp modelId="{268646B1-48CB-449C-9EE7-01AF7A967037}">
      <dsp:nvSpPr>
        <dsp:cNvPr id="0" name=""/>
        <dsp:cNvSpPr/>
      </dsp:nvSpPr>
      <dsp:spPr>
        <a:xfrm rot="5400000">
          <a:off x="6816183" y="-2067186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(844) 586-1025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go.fahw.com</a:t>
          </a:r>
        </a:p>
      </dsp:txBody>
      <dsp:txXfrm rot="-5400000">
        <a:off x="3785615" y="996032"/>
        <a:ext cx="6697334" cy="603548"/>
      </dsp:txXfrm>
    </dsp:sp>
    <dsp:sp modelId="{4C641668-4204-4F82-AE76-BFE40608593D}">
      <dsp:nvSpPr>
        <dsp:cNvPr id="0" name=""/>
        <dsp:cNvSpPr/>
      </dsp:nvSpPr>
      <dsp:spPr>
        <a:xfrm>
          <a:off x="0" y="879775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First American Home Warranty</a:t>
          </a:r>
        </a:p>
      </dsp:txBody>
      <dsp:txXfrm>
        <a:off x="40813" y="920588"/>
        <a:ext cx="3703990" cy="754434"/>
      </dsp:txXfrm>
    </dsp:sp>
    <dsp:sp modelId="{0C93A8F8-6AFA-4325-B5A3-0E3A69315718}">
      <dsp:nvSpPr>
        <dsp:cNvPr id="0" name=""/>
        <dsp:cNvSpPr/>
      </dsp:nvSpPr>
      <dsp:spPr>
        <a:xfrm rot="5400000">
          <a:off x="6816183" y="-1189323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(844)253-1922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www.ahs.com</a:t>
          </a:r>
        </a:p>
      </dsp:txBody>
      <dsp:txXfrm rot="-5400000">
        <a:off x="3785615" y="1873895"/>
        <a:ext cx="6697334" cy="603548"/>
      </dsp:txXfrm>
    </dsp:sp>
    <dsp:sp modelId="{4E3D30BF-49F0-48DD-907C-080EB4590A94}">
      <dsp:nvSpPr>
        <dsp:cNvPr id="0" name=""/>
        <dsp:cNvSpPr/>
      </dsp:nvSpPr>
      <dsp:spPr>
        <a:xfrm>
          <a:off x="0" y="1757638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American Home Shield</a:t>
          </a:r>
        </a:p>
      </dsp:txBody>
      <dsp:txXfrm>
        <a:off x="40813" y="1798451"/>
        <a:ext cx="3703990" cy="754434"/>
      </dsp:txXfrm>
    </dsp:sp>
    <dsp:sp modelId="{BDD87160-0B28-47BD-8053-9C016BE0481F}">
      <dsp:nvSpPr>
        <dsp:cNvPr id="0" name=""/>
        <dsp:cNvSpPr/>
      </dsp:nvSpPr>
      <dsp:spPr>
        <a:xfrm rot="5400000">
          <a:off x="6816183" y="-311459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(855) 718-1368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shw.selecthomewarranty.com</a:t>
          </a:r>
        </a:p>
      </dsp:txBody>
      <dsp:txXfrm rot="-5400000">
        <a:off x="3785615" y="2751759"/>
        <a:ext cx="6697334" cy="603548"/>
      </dsp:txXfrm>
    </dsp:sp>
    <dsp:sp modelId="{1E371C74-DE6F-4B8C-B985-225EBDC24084}">
      <dsp:nvSpPr>
        <dsp:cNvPr id="0" name=""/>
        <dsp:cNvSpPr/>
      </dsp:nvSpPr>
      <dsp:spPr>
        <a:xfrm>
          <a:off x="0" y="2635502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Select Home Warranty</a:t>
          </a:r>
        </a:p>
      </dsp:txBody>
      <dsp:txXfrm>
        <a:off x="40813" y="2676315"/>
        <a:ext cx="3703990" cy="754434"/>
      </dsp:txXfrm>
    </dsp:sp>
    <dsp:sp modelId="{67F8D328-024A-4F3E-94B1-16FD90D62425}">
      <dsp:nvSpPr>
        <dsp:cNvPr id="0" name=""/>
        <dsp:cNvSpPr/>
      </dsp:nvSpPr>
      <dsp:spPr>
        <a:xfrm rot="5400000">
          <a:off x="6816183" y="566403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(888) 373-8047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www,choucehomewarranty.com</a:t>
          </a:r>
        </a:p>
      </dsp:txBody>
      <dsp:txXfrm rot="-5400000">
        <a:off x="3785615" y="3629621"/>
        <a:ext cx="6697334" cy="603548"/>
      </dsp:txXfrm>
    </dsp:sp>
    <dsp:sp modelId="{E5062D93-6816-4FE6-9D42-0F3FEA5EC93B}">
      <dsp:nvSpPr>
        <dsp:cNvPr id="0" name=""/>
        <dsp:cNvSpPr/>
      </dsp:nvSpPr>
      <dsp:spPr>
        <a:xfrm>
          <a:off x="0" y="3513365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Choice Home Warranty</a:t>
          </a:r>
        </a:p>
      </dsp:txBody>
      <dsp:txXfrm>
        <a:off x="40813" y="3554178"/>
        <a:ext cx="3703990" cy="7544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E9AE8-E128-167A-AD09-39CFF34FE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3C0E8-C75A-ECFB-7EF0-5FED1C976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ABF10-63AF-832E-8AD3-BD8BFD83C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E474-0D4C-4418-AD94-ED09794288BD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8477D-F845-C9AF-45F6-2823DF0DF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CF41F-8724-F1FF-6D31-1C5599FE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CAE-7129-46A1-999A-232F5BFE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03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7BFE2-EC20-DFFC-BBCE-9CBD8F677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898DA-7096-C834-3585-038341563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72D32-4D47-203C-B473-646ED089B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E474-0D4C-4418-AD94-ED09794288BD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BED85-B8DB-3889-A210-853D479C5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C9376-1D61-CF0E-86EF-87B69D695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CAE-7129-46A1-999A-232F5BFE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0B0D4-EDF1-1A2D-6D35-34468FD32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509F3-085F-79C2-4E64-4B2E14396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21143-B7C7-035F-FEDD-59643BCB5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E474-0D4C-4418-AD94-ED09794288BD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90163-741E-4022-9CB9-505C3D07F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605D4-2999-37EE-8A87-986E5A853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CAE-7129-46A1-999A-232F5BFE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20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C7BCA-E84E-E50C-F437-494ED31BD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B16C1-EB10-B6BC-75E6-E574B49E72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4E54D-A767-9ACA-25FD-C6A65ADA2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E1017D-9172-6969-5EE7-04083B10F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E474-0D4C-4418-AD94-ED09794288BD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D6D4A2-FBD4-EEEB-AD30-31B4633DE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6F7C5-20A4-4567-58F9-293ECCA6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CAE-7129-46A1-999A-232F5BFE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01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A83AC-599A-EA32-A164-4CFEF0DA9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FEDD9C-58DC-2BAB-5557-6DB1A28A7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26D70-53A3-4D8A-8168-CB45935A9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C9A6F4-3E25-9EB7-D365-B8B611176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28EE9E-97D9-E94F-62AE-AB825964D9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57EB7A-F102-FD2B-5B7D-56250902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E474-0D4C-4418-AD94-ED09794288BD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DC6BF8-A687-921D-E7B5-F6A2AB8D0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70A591-5988-90CE-DA80-74A9F3949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CAE-7129-46A1-999A-232F5BFE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7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A7AFA-F668-4DF8-6DF2-5ED5B2200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D0871B-DE66-72F7-B768-A76356D4C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E474-0D4C-4418-AD94-ED09794288BD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54DB76-066D-2981-B107-35D1043D4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6B7013-988F-0A2D-3483-9605317D3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CAE-7129-46A1-999A-232F5BFE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59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D58B2-A08F-4FCA-46C1-27B1304CF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E474-0D4C-4418-AD94-ED09794288BD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B90733-0938-63B7-E5AE-952278F31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E8309-6654-3C61-8E94-BB508B45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CAE-7129-46A1-999A-232F5BFE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34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37999-2881-FFBB-448D-F27FB44BE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9739E-F43B-41F1-482A-20302AA94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638AF-1E6A-98D2-6AF6-C0D7F873E2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B22C76-2BE0-98AD-2CA1-DAAA9D9FD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E474-0D4C-4418-AD94-ED09794288BD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047E8-5D2D-E44A-3AFB-05EA9335D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85B18E-3E0E-C336-4845-2E29E7878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CAE-7129-46A1-999A-232F5BFE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152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D67F9-8FF4-716A-400E-23F760439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26599D-AE74-0C01-5A32-C963EABE94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CC017-D6AC-065A-F98D-ADB4D4F5F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71DC3C-89E3-0324-508F-7E7A53663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E474-0D4C-4418-AD94-ED09794288BD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33A9E7-A514-72C7-1E0B-838500AC9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07E56-B69B-EE5C-F421-9A293C304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CAE-7129-46A1-999A-232F5BFE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6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797C5-6D74-6B25-5E45-FBC34A80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63C813-CA63-4B23-BCA6-41F1FB87B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126D6-4A8D-EF28-1321-5F8ADBA1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E474-0D4C-4418-AD94-ED09794288BD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5D531-D67C-5B47-FCD5-3F8271028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25033-5B32-0D02-B88F-35B9F0007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CAE-7129-46A1-999A-232F5BFE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74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DD4D4F-E60E-6C65-BFC0-1ACE3F739C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E0F649-46B7-1254-3315-3AA2B874A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0346C-5A87-F2C6-7B94-8D00F87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E474-0D4C-4418-AD94-ED09794288BD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3115C-7A93-6A88-01D6-561333B32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63568-D167-41F6-EC5A-FDB66D0B5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CAE-7129-46A1-999A-232F5BFE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2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41B671-805C-EDE8-DBD6-67AE51DCC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9DA6C-4B86-31D9-963F-9555A22DF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DAFC91-6359-E778-9505-6C6605D973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4BE474-0D4C-4418-AD94-ED09794288BD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11FE4-024F-1D8C-35BD-10D5343423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9BCE0-BB34-F4B8-621D-0730A0EF7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B2BCAE-7129-46A1-999A-232F5BFE9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0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906B6E-DA8C-B4A4-8E21-24251E453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0060" y="1013003"/>
            <a:ext cx="4805996" cy="4565392"/>
          </a:xfrm>
        </p:spPr>
        <p:txBody>
          <a:bodyPr anchor="t">
            <a:no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Essential Home </a:t>
            </a:r>
            <a:r>
              <a:rPr lang="en-US" b="1" dirty="0" err="1">
                <a:solidFill>
                  <a:schemeClr val="tx2"/>
                </a:solidFill>
              </a:rPr>
              <a:t>Maintenace</a:t>
            </a:r>
            <a:r>
              <a:rPr lang="en-US" b="1" dirty="0">
                <a:solidFill>
                  <a:schemeClr val="tx2"/>
                </a:solidFill>
              </a:rPr>
              <a:t> for long term savings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6" name="Graphic 5" descr="Money">
            <a:extLst>
              <a:ext uri="{FF2B5EF4-FFF2-40B4-BE49-F238E27FC236}">
                <a16:creationId xmlns:a16="http://schemas.microsoft.com/office/drawing/2014/main" id="{1361126C-82E9-835A-BCE1-766098527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898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434401-C3FC-C6D5-7F8B-B04241AF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Purpose of Presentation		</a:t>
            </a:r>
            <a:br>
              <a:rPr lang="en-US" sz="4800"/>
            </a:br>
            <a:endParaRPr lang="en-US" sz="480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45C48EC8-19B0-7D2E-D79F-B3110D6CD3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195992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1954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D7A665-1A78-DCA3-582A-591667C86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Importance of regular home maintence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2A5F2-6DA6-2E56-5E28-1B7EB8F7C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US" sz="2400"/>
              <a:t>Regular home maintenance is critical for protecting what is often a person's largest financial asset and ensuring a safe living environment. Proactive upkeep can prevent small, manageable issues from escalating into catastrophic failures.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034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EC4F9-4A8E-7AF6-98AD-31789A156B4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0967" b="476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295014-208A-F835-3696-754B57AC2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Benefits of Home Maintenance	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0B398B0-8922-84A0-ABF3-DD5229B3A3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129976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98922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C8F268-92FC-4437-2F8D-3B31A5982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600"/>
              <a:t>Essential Categories of Home Maintenance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D13D46DF-BCAC-3A56-5D74-3BD86CF7C2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128905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6173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082E-A5C1-B4D6-7401-42C81D8F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Frames for Home Maintenance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4D6A1CB-81B7-152B-1872-381031DC3A6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4169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EC284F-4406-5207-E00B-5DAEADE0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Monthly Maintenance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279CA9-5A6F-F7C6-4C4D-B3821182D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8993" y="1412489"/>
            <a:ext cx="2926080" cy="4363844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0">
              <a:buNone/>
            </a:pPr>
            <a:r>
              <a:rPr lang="en-US" sz="1400" b="1" dirty="0"/>
              <a:t>Yard and Exterior</a:t>
            </a:r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1400" dirty="0"/>
              <a:t>Trees surrounding home for damage</a:t>
            </a:r>
          </a:p>
          <a:p>
            <a:pPr marL="114300" indent="0">
              <a:buNone/>
            </a:pPr>
            <a:r>
              <a:rPr lang="en-US" sz="1400" b="1" dirty="0"/>
              <a:t>Home exterior</a:t>
            </a:r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1400" dirty="0"/>
              <a:t>Gutters and downspouts</a:t>
            </a:r>
          </a:p>
          <a:p>
            <a:pPr marL="114300" indent="0">
              <a:buNone/>
            </a:pPr>
            <a:r>
              <a:rPr lang="en-US" sz="1400" b="1" dirty="0"/>
              <a:t>Home Interior</a:t>
            </a:r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1400" dirty="0"/>
              <a:t>Smoke /carbon </a:t>
            </a:r>
            <a:r>
              <a:rPr lang="en-US" sz="1400" dirty="0" err="1"/>
              <a:t>monoxidealarms</a:t>
            </a:r>
            <a:r>
              <a:rPr lang="en-US" sz="1400" dirty="0"/>
              <a:t>, fire extinguisher</a:t>
            </a:r>
          </a:p>
          <a:p>
            <a:pPr marL="114300" indent="0">
              <a:buNone/>
            </a:pPr>
            <a:r>
              <a:rPr lang="en-US" sz="1400" b="1" dirty="0"/>
              <a:t>Electrical</a:t>
            </a:r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1400" dirty="0"/>
              <a:t>  Ground Fault Circuit interrupters (CDGI) </a:t>
            </a:r>
          </a:p>
          <a:p>
            <a:pPr marL="114300" indent="0">
              <a:buNone/>
            </a:pPr>
            <a:r>
              <a:rPr lang="en-US" sz="1400" b="1" dirty="0"/>
              <a:t>Heating and Cooling</a:t>
            </a:r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1400" dirty="0"/>
              <a:t>Chage AC Filters, check vents for </a:t>
            </a:r>
            <a:r>
              <a:rPr lang="en-US" sz="1400" dirty="0" err="1"/>
              <a:t>bloackage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B2B360-FA23-C145-2029-A5620DE41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400" b="1" dirty="0"/>
              <a:t>Plumbing</a:t>
            </a:r>
          </a:p>
          <a:p>
            <a:pPr marL="800100" lvl="1"/>
            <a:r>
              <a:rPr lang="en-US" sz="1400" dirty="0"/>
              <a:t>Drain traps for hair (sink and shower)</a:t>
            </a:r>
          </a:p>
          <a:p>
            <a:pPr marL="800100" lvl="1"/>
            <a:r>
              <a:rPr lang="en-US" sz="1400" dirty="0"/>
              <a:t>Clear mineral deposits in facets and showerheads</a:t>
            </a:r>
          </a:p>
          <a:p>
            <a:pPr marL="800100" lvl="1"/>
            <a:r>
              <a:rPr lang="en-US" sz="1400" dirty="0" err="1"/>
              <a:t>Softner</a:t>
            </a:r>
            <a:r>
              <a:rPr lang="en-US" sz="1400" dirty="0"/>
              <a:t> </a:t>
            </a:r>
            <a:r>
              <a:rPr lang="en-US" sz="1400" dirty="0" err="1"/>
              <a:t>systemre</a:t>
            </a:r>
            <a:endParaRPr lang="en-US" sz="1400" dirty="0"/>
          </a:p>
          <a:p>
            <a:pPr marL="114300" indent="0">
              <a:buNone/>
            </a:pPr>
            <a:r>
              <a:rPr lang="en-US" sz="1400" b="1" dirty="0"/>
              <a:t>Appliance Maintenance</a:t>
            </a:r>
          </a:p>
          <a:p>
            <a:pPr marL="800100" lvl="1"/>
            <a:r>
              <a:rPr lang="en-US" sz="1400" dirty="0"/>
              <a:t>Clean Dryer vents</a:t>
            </a:r>
          </a:p>
          <a:p>
            <a:pPr marL="800100" lvl="1"/>
            <a:r>
              <a:rPr lang="en-US" sz="1400" dirty="0"/>
              <a:t>Clean refrigerator coils</a:t>
            </a:r>
          </a:p>
          <a:p>
            <a:pPr marL="800100" lvl="1"/>
            <a:r>
              <a:rPr lang="en-US" sz="1400" dirty="0"/>
              <a:t>Check and clean kitchen drains and garbage disposal</a:t>
            </a:r>
          </a:p>
          <a:p>
            <a:pPr marL="800100" lvl="1"/>
            <a:r>
              <a:rPr lang="en-US" sz="1400" dirty="0"/>
              <a:t>Clean kitchen vent, hood and filter</a:t>
            </a:r>
          </a:p>
          <a:p>
            <a:pPr marL="800100" lvl="1"/>
            <a:r>
              <a:rPr lang="en-US" sz="1400" dirty="0"/>
              <a:t>Clean oven&amp; range, dishwasher filter and washing machine.</a:t>
            </a:r>
          </a:p>
          <a:p>
            <a:pPr marL="800100" lvl="1"/>
            <a:endParaRPr lang="en-US" sz="1400" dirty="0"/>
          </a:p>
          <a:p>
            <a:pPr marL="800100" lvl="1"/>
            <a:endParaRPr lang="en-US" sz="1400" dirty="0"/>
          </a:p>
          <a:p>
            <a:pPr marL="800100" lvl="1"/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62417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9BFD0A-1215-EB79-CF8B-C25740ED6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Annual Maintenance</a:t>
            </a:r>
          </a:p>
        </p:txBody>
      </p:sp>
      <p:pic>
        <p:nvPicPr>
          <p:cNvPr id="8" name="Graphic 7" descr="Paint">
            <a:extLst>
              <a:ext uri="{FF2B5EF4-FFF2-40B4-BE49-F238E27FC236}">
                <a16:creationId xmlns:a16="http://schemas.microsoft.com/office/drawing/2014/main" id="{AA8CEFBB-F061-5A42-A18A-F6FFF8EE8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395B96-CC9B-6C89-6049-DCE9AEBDE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1793846"/>
            <a:ext cx="4977578" cy="42671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chemeClr val="tx2"/>
                </a:solidFill>
              </a:rPr>
              <a:t>Home Exterior</a:t>
            </a:r>
          </a:p>
          <a:p>
            <a:r>
              <a:rPr lang="en-US" sz="1100" dirty="0">
                <a:solidFill>
                  <a:schemeClr val="tx2"/>
                </a:solidFill>
              </a:rPr>
              <a:t>Roof Inspection</a:t>
            </a:r>
          </a:p>
          <a:p>
            <a:r>
              <a:rPr lang="en-US" sz="1100" dirty="0">
                <a:solidFill>
                  <a:schemeClr val="tx2"/>
                </a:solidFill>
              </a:rPr>
              <a:t>Inspect and clean brick masonry</a:t>
            </a:r>
          </a:p>
          <a:p>
            <a:r>
              <a:rPr lang="en-US" sz="1100" dirty="0">
                <a:solidFill>
                  <a:schemeClr val="tx2"/>
                </a:solidFill>
              </a:rPr>
              <a:t>Clean </a:t>
            </a:r>
            <a:r>
              <a:rPr lang="en-US" sz="1100" dirty="0" err="1">
                <a:solidFill>
                  <a:schemeClr val="tx2"/>
                </a:solidFill>
              </a:rPr>
              <a:t>windowns</a:t>
            </a:r>
            <a:r>
              <a:rPr lang="en-US" sz="1100" dirty="0">
                <a:solidFill>
                  <a:schemeClr val="tx2"/>
                </a:solidFill>
              </a:rPr>
              <a:t> and screens</a:t>
            </a:r>
          </a:p>
          <a:p>
            <a:r>
              <a:rPr lang="en-US" sz="1100" dirty="0">
                <a:solidFill>
                  <a:schemeClr val="tx2"/>
                </a:solidFill>
              </a:rPr>
              <a:t>Lubricate window and door hinges</a:t>
            </a:r>
          </a:p>
          <a:p>
            <a:endParaRPr lang="en-US" sz="11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100" b="1" dirty="0">
                <a:solidFill>
                  <a:schemeClr val="tx2"/>
                </a:solidFill>
              </a:rPr>
              <a:t>Home Interior</a:t>
            </a:r>
          </a:p>
          <a:p>
            <a:r>
              <a:rPr lang="en-US" sz="1100" dirty="0">
                <a:solidFill>
                  <a:schemeClr val="tx2"/>
                </a:solidFill>
              </a:rPr>
              <a:t>Carpets or hardwood</a:t>
            </a:r>
          </a:p>
          <a:p>
            <a:endParaRPr lang="en-US" sz="11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100" b="1" dirty="0">
                <a:solidFill>
                  <a:schemeClr val="tx2"/>
                </a:solidFill>
              </a:rPr>
              <a:t>Heating and Cooling</a:t>
            </a:r>
          </a:p>
          <a:p>
            <a:r>
              <a:rPr lang="en-US" sz="1100" dirty="0">
                <a:solidFill>
                  <a:schemeClr val="tx2"/>
                </a:solidFill>
              </a:rPr>
              <a:t>Have AC system inspected and serviced</a:t>
            </a:r>
          </a:p>
          <a:p>
            <a:endParaRPr lang="en-US" sz="11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100" b="1" dirty="0">
                <a:solidFill>
                  <a:schemeClr val="tx2"/>
                </a:solidFill>
              </a:rPr>
              <a:t>Plumbing</a:t>
            </a:r>
          </a:p>
          <a:p>
            <a:r>
              <a:rPr lang="en-US" sz="1100" dirty="0">
                <a:solidFill>
                  <a:schemeClr val="tx2"/>
                </a:solidFill>
              </a:rPr>
              <a:t>Inspect toilet supply lines, valves, and parts</a:t>
            </a:r>
          </a:p>
          <a:p>
            <a:endParaRPr lang="en-US" sz="9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900" dirty="0">
              <a:solidFill>
                <a:schemeClr val="tx2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94077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D169B0-9C23-A898-F846-7F665A8F4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US"/>
              <a:t>3-5 Year Maintenance</a:t>
            </a:r>
          </a:p>
        </p:txBody>
      </p:sp>
      <p:pic>
        <p:nvPicPr>
          <p:cNvPr id="19" name="Picture 18" descr="Close-up of hopscotch on a sidewalk">
            <a:extLst>
              <a:ext uri="{FF2B5EF4-FFF2-40B4-BE49-F238E27FC236}">
                <a16:creationId xmlns:a16="http://schemas.microsoft.com/office/drawing/2014/main" id="{D03CBAF9-8DBA-A13F-180A-08B164BA87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952" r="19514" b="-1"/>
          <a:stretch>
            <a:fillRect/>
          </a:stretch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0183F-1D2C-5A85-BD54-9E939DE9D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Plumbing</a:t>
            </a:r>
          </a:p>
          <a:p>
            <a:r>
              <a:rPr lang="en-US" sz="2000" dirty="0"/>
              <a:t>Have septic tank inspected ( if applicable)</a:t>
            </a:r>
          </a:p>
          <a:p>
            <a:r>
              <a:rPr lang="en-US" sz="2000" dirty="0"/>
              <a:t>If needed have septic tank pumped by septic system expert</a:t>
            </a:r>
          </a:p>
          <a:p>
            <a:pPr marL="0" indent="0">
              <a:buNone/>
            </a:pPr>
            <a:r>
              <a:rPr lang="en-US" sz="2000" b="1" dirty="0" err="1"/>
              <a:t>Applicances</a:t>
            </a:r>
            <a:endParaRPr lang="en-US" sz="2000" b="1" dirty="0"/>
          </a:p>
          <a:p>
            <a:r>
              <a:rPr lang="en-US" sz="2000" dirty="0"/>
              <a:t>Replace Washing machine hoses</a:t>
            </a:r>
          </a:p>
        </p:txBody>
      </p:sp>
    </p:spTree>
    <p:extLst>
      <p:ext uri="{BB962C8B-B14F-4D97-AF65-F5344CB8AC3E}">
        <p14:creationId xmlns:p14="http://schemas.microsoft.com/office/powerpoint/2010/main" val="202381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 descr="White flowers blossoming on a green background">
            <a:extLst>
              <a:ext uri="{FF2B5EF4-FFF2-40B4-BE49-F238E27FC236}">
                <a16:creationId xmlns:a16="http://schemas.microsoft.com/office/drawing/2014/main" id="{64E9A0C6-FA5B-35B2-0D9E-8F41F4E3FC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5730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2014FD-6691-6402-CBDD-14BA973F2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7189"/>
            <a:ext cx="5155263" cy="55718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Spring Maintenance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A25EFF-793F-FFBB-C50B-7ED0AA672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5" y="557189"/>
            <a:ext cx="5158424" cy="5571899"/>
          </a:xfrm>
        </p:spPr>
        <p:txBody>
          <a:bodyPr anchor="ctr">
            <a:normAutofit fontScale="55000" lnSpcReduction="200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</a:rPr>
              <a:t>Yard and Exterior</a:t>
            </a:r>
          </a:p>
          <a:p>
            <a:r>
              <a:rPr lang="en-US" sz="1900" dirty="0">
                <a:solidFill>
                  <a:srgbClr val="FFFFFF"/>
                </a:solidFill>
              </a:rPr>
              <a:t>Inspect all fences to make sure it is intact (pool and yard)</a:t>
            </a:r>
          </a:p>
          <a:p>
            <a:r>
              <a:rPr lang="en-US" sz="1900" dirty="0">
                <a:solidFill>
                  <a:srgbClr val="FFFFFF"/>
                </a:solidFill>
              </a:rPr>
              <a:t>Check for signs of pests</a:t>
            </a:r>
          </a:p>
          <a:p>
            <a:r>
              <a:rPr lang="en-US" sz="1900" dirty="0">
                <a:solidFill>
                  <a:srgbClr val="FFFFFF"/>
                </a:solidFill>
              </a:rPr>
              <a:t>Trim trees, bushes and shrubs away from house.</a:t>
            </a:r>
          </a:p>
          <a:p>
            <a:r>
              <a:rPr lang="en-US" sz="1900" dirty="0">
                <a:solidFill>
                  <a:srgbClr val="FFFFFF"/>
                </a:solidFill>
              </a:rPr>
              <a:t>Test sprinkler system</a:t>
            </a:r>
          </a:p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</a:rPr>
              <a:t>Home Exterior</a:t>
            </a:r>
          </a:p>
          <a:p>
            <a:r>
              <a:rPr lang="en-US" sz="1900" dirty="0">
                <a:solidFill>
                  <a:srgbClr val="FFFFFF"/>
                </a:solidFill>
              </a:rPr>
              <a:t>Clean gutters and </a:t>
            </a:r>
            <a:r>
              <a:rPr lang="en-US" sz="1900" dirty="0" err="1">
                <a:solidFill>
                  <a:srgbClr val="FFFFFF"/>
                </a:solidFill>
              </a:rPr>
              <a:t>downding</a:t>
            </a:r>
            <a:r>
              <a:rPr lang="en-US" sz="1900" dirty="0">
                <a:solidFill>
                  <a:srgbClr val="FFFFFF"/>
                </a:solidFill>
              </a:rPr>
              <a:t> </a:t>
            </a:r>
            <a:r>
              <a:rPr lang="en-US" sz="1900" dirty="0" err="1">
                <a:solidFill>
                  <a:srgbClr val="FFFFFF"/>
                </a:solidFill>
              </a:rPr>
              <a:t>joi</a:t>
            </a:r>
            <a:r>
              <a:rPr lang="en-US" sz="1900" dirty="0">
                <a:solidFill>
                  <a:srgbClr val="FFFFFF"/>
                </a:solidFill>
              </a:rPr>
              <a:t> spouts-make sure </a:t>
            </a:r>
            <a:r>
              <a:rPr lang="en-US" sz="1900" dirty="0" err="1">
                <a:solidFill>
                  <a:srgbClr val="FFFFFF"/>
                </a:solidFill>
              </a:rPr>
              <a:t>dowb</a:t>
            </a:r>
            <a:r>
              <a:rPr lang="en-US" sz="1900" dirty="0">
                <a:solidFill>
                  <a:srgbClr val="FFFFFF"/>
                </a:solidFill>
              </a:rPr>
              <a:t> spouts </a:t>
            </a:r>
            <a:r>
              <a:rPr lang="en-US" sz="1900" dirty="0" err="1">
                <a:solidFill>
                  <a:srgbClr val="FFFFFF"/>
                </a:solidFill>
              </a:rPr>
              <a:t>frain</a:t>
            </a:r>
            <a:r>
              <a:rPr lang="en-US" sz="1900" dirty="0">
                <a:solidFill>
                  <a:srgbClr val="FFFFFF"/>
                </a:solidFill>
              </a:rPr>
              <a:t> 4ft from the home</a:t>
            </a:r>
          </a:p>
          <a:p>
            <a:r>
              <a:rPr lang="en-US" sz="1900" dirty="0">
                <a:solidFill>
                  <a:srgbClr val="FFFFFF"/>
                </a:solidFill>
              </a:rPr>
              <a:t>Check condition of rood shingles</a:t>
            </a:r>
          </a:p>
          <a:p>
            <a:r>
              <a:rPr lang="en-US" sz="1900" dirty="0">
                <a:solidFill>
                  <a:srgbClr val="FFFFFF"/>
                </a:solidFill>
              </a:rPr>
              <a:t>Check weather stripping on all doors and windows. Replace as needed</a:t>
            </a:r>
          </a:p>
          <a:p>
            <a:r>
              <a:rPr lang="en-US" sz="1900" dirty="0">
                <a:solidFill>
                  <a:srgbClr val="FFFFFF"/>
                </a:solidFill>
              </a:rPr>
              <a:t>Check and re-caulk windows and </a:t>
            </a:r>
            <a:r>
              <a:rPr lang="en-US" sz="1900" dirty="0" err="1">
                <a:solidFill>
                  <a:srgbClr val="FFFFFF"/>
                </a:solidFill>
              </a:rPr>
              <a:t>doorsm</a:t>
            </a:r>
            <a:r>
              <a:rPr lang="en-US" sz="1900" dirty="0">
                <a:solidFill>
                  <a:srgbClr val="FFFFFF"/>
                </a:solidFill>
              </a:rPr>
              <a:t> sliding joints, and anywhere else needed.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Home Interior</a:t>
            </a:r>
          </a:p>
          <a:p>
            <a:r>
              <a:rPr lang="en-US" sz="2000" dirty="0">
                <a:solidFill>
                  <a:schemeClr val="bg1"/>
                </a:solidFill>
              </a:rPr>
              <a:t>Change batteries in alarm and </a:t>
            </a:r>
            <a:r>
              <a:rPr lang="en-US" sz="2000" dirty="0" err="1">
                <a:solidFill>
                  <a:schemeClr val="bg1"/>
                </a:solidFill>
              </a:rPr>
              <a:t>dectection</a:t>
            </a:r>
            <a:r>
              <a:rPr lang="en-US" sz="2000" dirty="0">
                <a:solidFill>
                  <a:schemeClr val="bg1"/>
                </a:solidFill>
              </a:rPr>
              <a:t> systems</a:t>
            </a:r>
          </a:p>
          <a:p>
            <a:r>
              <a:rPr lang="en-US" sz="2000" dirty="0">
                <a:solidFill>
                  <a:schemeClr val="bg1"/>
                </a:solidFill>
              </a:rPr>
              <a:t>Check operation of windows and doors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Plumbing</a:t>
            </a:r>
          </a:p>
          <a:p>
            <a:r>
              <a:rPr lang="en-US" sz="2000" dirty="0">
                <a:solidFill>
                  <a:schemeClr val="bg1"/>
                </a:solidFill>
              </a:rPr>
              <a:t>Check drain and supply lines for leaks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Appliances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Clean exhaust dan outlets and screens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Garage</a:t>
            </a:r>
          </a:p>
          <a:p>
            <a:r>
              <a:rPr lang="en-US" sz="2000" dirty="0">
                <a:solidFill>
                  <a:schemeClr val="bg1"/>
                </a:solidFill>
              </a:rPr>
              <a:t>Lubricate door rollers and door tracks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Attic</a:t>
            </a:r>
          </a:p>
          <a:p>
            <a:r>
              <a:rPr lang="en-US" sz="2000" dirty="0">
                <a:solidFill>
                  <a:schemeClr val="bg1"/>
                </a:solidFill>
              </a:rPr>
              <a:t>Inspect the ductwork and ventilation</a:t>
            </a:r>
            <a:endParaRPr lang="en-US" sz="1900" dirty="0">
              <a:solidFill>
                <a:schemeClr val="bg1"/>
              </a:solidFill>
            </a:endParaRPr>
          </a:p>
          <a:p>
            <a:endParaRPr lang="en-US" sz="19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9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854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 descr="Striped Umbrella">
            <a:extLst>
              <a:ext uri="{FF2B5EF4-FFF2-40B4-BE49-F238E27FC236}">
                <a16:creationId xmlns:a16="http://schemas.microsoft.com/office/drawing/2014/main" id="{852A3052-FA6A-E39B-53AB-0315D03F3E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2691" b="12309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B1A862-CD6A-E7F2-A47D-BCF24BEA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7189"/>
            <a:ext cx="5155263" cy="55718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Summer Maintenance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99353-2318-D8C1-46A8-67691EB9F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5" y="557189"/>
            <a:ext cx="5158424" cy="557189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Yard and Exterior</a:t>
            </a:r>
          </a:p>
          <a:p>
            <a:r>
              <a:rPr lang="en-US" sz="1100" dirty="0" err="1">
                <a:solidFill>
                  <a:srgbClr val="FFFFFF"/>
                </a:solidFill>
              </a:rPr>
              <a:t>Insoect</a:t>
            </a:r>
            <a:r>
              <a:rPr lang="en-US" sz="1100" dirty="0">
                <a:solidFill>
                  <a:srgbClr val="FFFFFF"/>
                </a:solidFill>
              </a:rPr>
              <a:t> driveway, landings, </a:t>
            </a:r>
            <a:r>
              <a:rPr lang="en-US" sz="1100" dirty="0" err="1">
                <a:solidFill>
                  <a:srgbClr val="FFFFFF"/>
                </a:solidFill>
              </a:rPr>
              <a:t>porchs</a:t>
            </a:r>
            <a:r>
              <a:rPr lang="en-US" sz="1100" dirty="0">
                <a:solidFill>
                  <a:srgbClr val="FFFFFF"/>
                </a:solidFill>
              </a:rPr>
              <a:t>, and patios for cracks and repair as needed.</a:t>
            </a:r>
          </a:p>
          <a:p>
            <a:r>
              <a:rPr lang="en-US" sz="1100" dirty="0">
                <a:solidFill>
                  <a:srgbClr val="FFFFFF"/>
                </a:solidFill>
              </a:rPr>
              <a:t>Inspect and repair decks as needed</a:t>
            </a:r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Home Exterior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Look for peeling paint or caulk and repair as needed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Re-nail loose siding and trim when needed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Check for rotting wood and get replaced as needed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Check for foundation issues</a:t>
            </a:r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Home Interior</a:t>
            </a:r>
          </a:p>
          <a:p>
            <a:r>
              <a:rPr lang="en-US" sz="1100" dirty="0">
                <a:solidFill>
                  <a:srgbClr val="FFFFFF"/>
                </a:solidFill>
              </a:rPr>
              <a:t>Test home security system</a:t>
            </a:r>
          </a:p>
          <a:p>
            <a:r>
              <a:rPr lang="en-US" sz="1100" dirty="0">
                <a:solidFill>
                  <a:srgbClr val="FFFFFF"/>
                </a:solidFill>
              </a:rPr>
              <a:t>Reverse ceiling fans counterclockwise</a:t>
            </a:r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Electrical</a:t>
            </a:r>
          </a:p>
          <a:p>
            <a:r>
              <a:rPr lang="en-US" sz="1100" dirty="0">
                <a:solidFill>
                  <a:srgbClr val="FFFFFF"/>
                </a:solidFill>
              </a:rPr>
              <a:t>Check for damaged electrical cord</a:t>
            </a:r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Appliances</a:t>
            </a:r>
          </a:p>
          <a:p>
            <a:r>
              <a:rPr lang="en-US" sz="1100" dirty="0">
                <a:solidFill>
                  <a:srgbClr val="FFFFFF"/>
                </a:solidFill>
              </a:rPr>
              <a:t>Deep clean dishwasher</a:t>
            </a:r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Garage</a:t>
            </a:r>
          </a:p>
          <a:p>
            <a:r>
              <a:rPr lang="en-US" sz="1100" dirty="0">
                <a:solidFill>
                  <a:srgbClr val="FFFFFF"/>
                </a:solidFill>
              </a:rPr>
              <a:t>Ensure </a:t>
            </a:r>
            <a:r>
              <a:rPr lang="en-US" sz="1100" dirty="0" err="1">
                <a:solidFill>
                  <a:srgbClr val="FFFFFF"/>
                </a:solidFill>
              </a:rPr>
              <a:t>thr</a:t>
            </a:r>
            <a:r>
              <a:rPr lang="en-US" sz="1100" dirty="0">
                <a:solidFill>
                  <a:srgbClr val="FFFFFF"/>
                </a:solidFill>
              </a:rPr>
              <a:t> garage door works properly such as emergency stop</a:t>
            </a:r>
          </a:p>
          <a:p>
            <a:r>
              <a:rPr lang="en-US" sz="1100" dirty="0">
                <a:solidFill>
                  <a:srgbClr val="FFFFFF"/>
                </a:solidFill>
              </a:rPr>
              <a:t>Check for water damage</a:t>
            </a:r>
          </a:p>
          <a:p>
            <a:r>
              <a:rPr lang="en-US" sz="1100" dirty="0">
                <a:solidFill>
                  <a:srgbClr val="FFFFFF"/>
                </a:solidFill>
              </a:rPr>
              <a:t>Check for signs of pests</a:t>
            </a:r>
          </a:p>
          <a:p>
            <a:endParaRPr lang="en-US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974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Orange leaves">
            <a:extLst>
              <a:ext uri="{FF2B5EF4-FFF2-40B4-BE49-F238E27FC236}">
                <a16:creationId xmlns:a16="http://schemas.microsoft.com/office/drawing/2014/main" id="{5F085DD4-5FE7-A4BF-3422-648BCBA370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0349" b="5381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CF0637-DAE3-9CFF-8C23-6F719B219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7189"/>
            <a:ext cx="5155263" cy="55718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Fall Maintenance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63D563-6D18-6AF3-3D31-7E9033675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5" y="557189"/>
            <a:ext cx="5158424" cy="557189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</a:rPr>
              <a:t>Yard and Exterior</a:t>
            </a:r>
          </a:p>
          <a:p>
            <a:r>
              <a:rPr lang="en-US" sz="800" dirty="0">
                <a:solidFill>
                  <a:srgbClr val="FFFFFF"/>
                </a:solidFill>
              </a:rPr>
              <a:t>Inspect fences to </a:t>
            </a:r>
            <a:r>
              <a:rPr lang="en-US" sz="800" dirty="0" err="1">
                <a:solidFill>
                  <a:srgbClr val="FFFFFF"/>
                </a:solidFill>
              </a:rPr>
              <a:t>ensute</a:t>
            </a:r>
            <a:r>
              <a:rPr lang="en-US" sz="800" dirty="0">
                <a:solidFill>
                  <a:srgbClr val="FFFFFF"/>
                </a:solidFill>
              </a:rPr>
              <a:t> they are still intact</a:t>
            </a:r>
          </a:p>
          <a:p>
            <a:r>
              <a:rPr lang="en-US" sz="800" dirty="0">
                <a:solidFill>
                  <a:srgbClr val="FFFFFF"/>
                </a:solidFill>
              </a:rPr>
              <a:t>Check for pests</a:t>
            </a:r>
          </a:p>
          <a:p>
            <a:r>
              <a:rPr lang="en-US" sz="800" dirty="0">
                <a:solidFill>
                  <a:srgbClr val="FFFFFF"/>
                </a:solidFill>
              </a:rPr>
              <a:t>Trim trees, bushes, and shrubs</a:t>
            </a:r>
          </a:p>
          <a:p>
            <a:r>
              <a:rPr lang="en-US" sz="800" dirty="0">
                <a:solidFill>
                  <a:srgbClr val="FFFFFF"/>
                </a:solidFill>
              </a:rPr>
              <a:t>Lawn maintenance</a:t>
            </a:r>
          </a:p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</a:rPr>
              <a:t>Home Exterior</a:t>
            </a:r>
          </a:p>
          <a:p>
            <a:r>
              <a:rPr lang="en-US" sz="800" dirty="0">
                <a:solidFill>
                  <a:srgbClr val="FFFFFF"/>
                </a:solidFill>
              </a:rPr>
              <a:t>Clean gutters and down spouts</a:t>
            </a:r>
          </a:p>
          <a:p>
            <a:r>
              <a:rPr lang="en-US" sz="800" dirty="0">
                <a:solidFill>
                  <a:srgbClr val="FFFFFF"/>
                </a:solidFill>
              </a:rPr>
              <a:t>Check roof shingles (hard to do during hurricane season)</a:t>
            </a:r>
          </a:p>
          <a:p>
            <a:r>
              <a:rPr lang="en-US" sz="800" dirty="0">
                <a:solidFill>
                  <a:srgbClr val="FFFFFF"/>
                </a:solidFill>
              </a:rPr>
              <a:t>Attic vents</a:t>
            </a:r>
          </a:p>
          <a:p>
            <a:r>
              <a:rPr lang="en-US" sz="800" dirty="0">
                <a:solidFill>
                  <a:srgbClr val="FFFFFF"/>
                </a:solidFill>
              </a:rPr>
              <a:t>Check weather stripping on all windows and doors replace </a:t>
            </a:r>
            <a:r>
              <a:rPr lang="en-US" sz="800" dirty="0" err="1">
                <a:solidFill>
                  <a:srgbClr val="FFFFFF"/>
                </a:solidFill>
              </a:rPr>
              <a:t>qs</a:t>
            </a:r>
            <a:r>
              <a:rPr lang="en-US" sz="800" dirty="0">
                <a:solidFill>
                  <a:srgbClr val="FFFFFF"/>
                </a:solidFill>
              </a:rPr>
              <a:t> needed</a:t>
            </a:r>
          </a:p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</a:rPr>
              <a:t>Heating and Cooling</a:t>
            </a:r>
          </a:p>
          <a:p>
            <a:r>
              <a:rPr lang="en-US" sz="800" dirty="0">
                <a:solidFill>
                  <a:srgbClr val="FFFFFF"/>
                </a:solidFill>
              </a:rPr>
              <a:t>Ensure </a:t>
            </a:r>
            <a:r>
              <a:rPr lang="en-US" sz="800" dirty="0" err="1">
                <a:solidFill>
                  <a:srgbClr val="FFFFFF"/>
                </a:solidFill>
              </a:rPr>
              <a:t>ist</a:t>
            </a:r>
            <a:r>
              <a:rPr lang="en-US" sz="800" dirty="0">
                <a:solidFill>
                  <a:srgbClr val="FFFFFF"/>
                </a:solidFill>
              </a:rPr>
              <a:t> is working properly (test heat)</a:t>
            </a:r>
          </a:p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</a:rPr>
              <a:t>Plumbing</a:t>
            </a:r>
          </a:p>
          <a:p>
            <a:r>
              <a:rPr lang="en-US" sz="800" dirty="0">
                <a:solidFill>
                  <a:srgbClr val="FFFFFF"/>
                </a:solidFill>
              </a:rPr>
              <a:t>Flush water heater and check for </a:t>
            </a:r>
            <a:r>
              <a:rPr lang="en-US" sz="800" dirty="0" err="1">
                <a:solidFill>
                  <a:srgbClr val="FFFFFF"/>
                </a:solidFill>
              </a:rPr>
              <a:t>leals</a:t>
            </a:r>
            <a:endParaRPr lang="en-US" sz="800" dirty="0">
              <a:solidFill>
                <a:srgbClr val="FFFFFF"/>
              </a:solidFill>
            </a:endParaRPr>
          </a:p>
          <a:p>
            <a:r>
              <a:rPr lang="en-US" sz="800" dirty="0">
                <a:solidFill>
                  <a:srgbClr val="FFFFFF"/>
                </a:solidFill>
              </a:rPr>
              <a:t>Check drains and supply lines for leaks</a:t>
            </a:r>
          </a:p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</a:rPr>
              <a:t>Garage</a:t>
            </a:r>
          </a:p>
          <a:p>
            <a:r>
              <a:rPr lang="en-US" sz="800" dirty="0">
                <a:solidFill>
                  <a:srgbClr val="FFFFFF"/>
                </a:solidFill>
              </a:rPr>
              <a:t>Ensure proper </a:t>
            </a:r>
            <a:r>
              <a:rPr lang="en-US" sz="800" dirty="0" err="1">
                <a:solidFill>
                  <a:srgbClr val="FFFFFF"/>
                </a:solidFill>
              </a:rPr>
              <a:t>stoage</a:t>
            </a:r>
            <a:r>
              <a:rPr lang="en-US" sz="800" dirty="0">
                <a:solidFill>
                  <a:srgbClr val="FFFFFF"/>
                </a:solidFill>
              </a:rPr>
              <a:t> of fuel cans</a:t>
            </a:r>
          </a:p>
          <a:p>
            <a:r>
              <a:rPr lang="en-US" sz="800" dirty="0">
                <a:solidFill>
                  <a:srgbClr val="FFFFFF"/>
                </a:solidFill>
              </a:rPr>
              <a:t>:</a:t>
            </a:r>
            <a:r>
              <a:rPr lang="en-US" sz="800" dirty="0" err="1">
                <a:solidFill>
                  <a:srgbClr val="FFFFFF"/>
                </a:solidFill>
              </a:rPr>
              <a:t>ubricate</a:t>
            </a:r>
            <a:r>
              <a:rPr lang="en-US" sz="800" dirty="0">
                <a:solidFill>
                  <a:srgbClr val="FFFFFF"/>
                </a:solidFill>
              </a:rPr>
              <a:t> </a:t>
            </a:r>
            <a:r>
              <a:rPr lang="en-US" sz="800" dirty="0" err="1">
                <a:solidFill>
                  <a:srgbClr val="FFFFFF"/>
                </a:solidFill>
              </a:rPr>
              <a:t>gatage</a:t>
            </a:r>
            <a:r>
              <a:rPr lang="en-US" sz="800" dirty="0">
                <a:solidFill>
                  <a:srgbClr val="FFFFFF"/>
                </a:solidFill>
              </a:rPr>
              <a:t> door rollers and </a:t>
            </a:r>
            <a:r>
              <a:rPr lang="en-US" sz="800" dirty="0" err="1">
                <a:solidFill>
                  <a:srgbClr val="FFFFFF"/>
                </a:solidFill>
              </a:rPr>
              <a:t>traks</a:t>
            </a:r>
            <a:endParaRPr lang="en-US" sz="8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</a:rPr>
              <a:t>Attic</a:t>
            </a:r>
          </a:p>
          <a:p>
            <a:r>
              <a:rPr lang="en-US" sz="800" dirty="0">
                <a:solidFill>
                  <a:srgbClr val="FFFFFF"/>
                </a:solidFill>
              </a:rPr>
              <a:t>Check for signs of pests</a:t>
            </a:r>
          </a:p>
          <a:p>
            <a:r>
              <a:rPr lang="en-US" sz="800" dirty="0">
                <a:solidFill>
                  <a:srgbClr val="FFFFFF"/>
                </a:solidFill>
              </a:rPr>
              <a:t>Check for water damage (especially after hurricane season)</a:t>
            </a:r>
          </a:p>
          <a:p>
            <a:r>
              <a:rPr lang="en-US" sz="800" dirty="0" err="1">
                <a:solidFill>
                  <a:srgbClr val="FFFFFF"/>
                </a:solidFill>
              </a:rPr>
              <a:t>Wnsure</a:t>
            </a:r>
            <a:r>
              <a:rPr lang="en-US" sz="800" dirty="0">
                <a:solidFill>
                  <a:srgbClr val="FFFFFF"/>
                </a:solidFill>
              </a:rPr>
              <a:t> insulation is in place</a:t>
            </a:r>
          </a:p>
        </p:txBody>
      </p:sp>
    </p:spTree>
    <p:extLst>
      <p:ext uri="{BB962C8B-B14F-4D97-AF65-F5344CB8AC3E}">
        <p14:creationId xmlns:p14="http://schemas.microsoft.com/office/powerpoint/2010/main" val="657696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C60E2B-72FF-30FF-F965-F17B1E546D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</a:blip>
          <a:srcRect/>
          <a:stretch>
            <a:fillRect/>
          </a:stretch>
        </p:blipFill>
        <p:spPr>
          <a:xfrm>
            <a:off x="20" y="-9107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CD3591-678F-2C35-3152-3DD94BF7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Winter Maintenance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8022F3-1AF2-BF6D-2410-03BD7C61D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Home Interior</a:t>
            </a:r>
          </a:p>
          <a:p>
            <a:r>
              <a:rPr lang="en-US" sz="2000" dirty="0">
                <a:solidFill>
                  <a:srgbClr val="FFFFFF"/>
                </a:solidFill>
              </a:rPr>
              <a:t>Reverse ceiling fans clockwise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Repair and repaint interior wall damage </a:t>
            </a:r>
            <a:r>
              <a:rPr lang="en-US" sz="2000" dirty="0" err="1">
                <a:solidFill>
                  <a:srgbClr val="FFFFFF"/>
                </a:solidFill>
              </a:rPr>
              <a:t>asb</a:t>
            </a:r>
            <a:r>
              <a:rPr lang="en-US" sz="2000" dirty="0">
                <a:solidFill>
                  <a:srgbClr val="FFFFFF"/>
                </a:solidFill>
              </a:rPr>
              <a:t> needed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Inspect shower/tub for signs of damage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Check and re-caulk tile in all bathroom and kitchen areas as needed.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Electrical</a:t>
            </a:r>
          </a:p>
          <a:p>
            <a:r>
              <a:rPr lang="en-US" sz="2000" dirty="0">
                <a:solidFill>
                  <a:srgbClr val="FFFFFF"/>
                </a:solidFill>
              </a:rPr>
              <a:t>Check for damaged electrical cords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Test Ground Fault Circuit Interrupters (GFCI)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Appliances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Inspect washing </a:t>
            </a:r>
            <a:r>
              <a:rPr lang="en-US" sz="2000" dirty="0" err="1">
                <a:solidFill>
                  <a:srgbClr val="FFFFFF"/>
                </a:solidFill>
              </a:rPr>
              <a:t>maching</a:t>
            </a:r>
            <a:r>
              <a:rPr lang="en-US" sz="2000" dirty="0">
                <a:solidFill>
                  <a:srgbClr val="FFFFFF"/>
                </a:solidFill>
              </a:rPr>
              <a:t> hoses and connections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Inspect dishwasher hoses for leaks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Inspect and clean refrigerator drip pan and icemaker connections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918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856E67-B973-8971-6E79-30EC3848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DIY Home Maintenance Tips </a:t>
            </a:r>
          </a:p>
        </p:txBody>
      </p:sp>
      <p:pic>
        <p:nvPicPr>
          <p:cNvPr id="42" name="Graphic 41" descr="Robot">
            <a:extLst>
              <a:ext uri="{FF2B5EF4-FFF2-40B4-BE49-F238E27FC236}">
                <a16:creationId xmlns:a16="http://schemas.microsoft.com/office/drawing/2014/main" id="{527F8810-24B0-6704-C464-31C191D80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F7824-8412-516D-07CE-BA3B79A9E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000" b="1">
                <a:solidFill>
                  <a:schemeClr val="tx2"/>
                </a:solidFill>
              </a:rPr>
              <a:t>Essential Monthly Tasks</a:t>
            </a:r>
          </a:p>
          <a:p>
            <a:r>
              <a:rPr lang="en-US" sz="1000" b="1">
                <a:solidFill>
                  <a:schemeClr val="tx2"/>
                </a:solidFill>
              </a:rPr>
              <a:t>HVAC Filters:</a:t>
            </a:r>
            <a:r>
              <a:rPr lang="en-US" sz="1000">
                <a:solidFill>
                  <a:schemeClr val="tx2"/>
                </a:solidFill>
              </a:rPr>
              <a:t> Clean or replace air filters every </a:t>
            </a:r>
            <a:r>
              <a:rPr lang="en-US" sz="1000" b="1">
                <a:solidFill>
                  <a:schemeClr val="tx2"/>
                </a:solidFill>
              </a:rPr>
              <a:t>30 to 90 days</a:t>
            </a:r>
            <a:r>
              <a:rPr lang="en-US" sz="1000">
                <a:solidFill>
                  <a:schemeClr val="tx2"/>
                </a:solidFill>
              </a:rPr>
              <a:t> to ensure system efficiency and better air quality.</a:t>
            </a:r>
          </a:p>
          <a:p>
            <a:r>
              <a:rPr lang="en-US" sz="1000" b="1">
                <a:solidFill>
                  <a:schemeClr val="tx2"/>
                </a:solidFill>
              </a:rPr>
              <a:t>Safety Detectors:</a:t>
            </a:r>
            <a:r>
              <a:rPr lang="en-US" sz="1000">
                <a:solidFill>
                  <a:schemeClr val="tx2"/>
                </a:solidFill>
              </a:rPr>
              <a:t> Test smoke and carbon monoxide detectors monthly by pressing the "test" button.</a:t>
            </a:r>
          </a:p>
          <a:p>
            <a:r>
              <a:rPr lang="en-US" sz="1000" b="1">
                <a:solidFill>
                  <a:schemeClr val="tx2"/>
                </a:solidFill>
              </a:rPr>
              <a:t>Garbage Disposal:</a:t>
            </a:r>
            <a:r>
              <a:rPr lang="en-US" sz="1000">
                <a:solidFill>
                  <a:schemeClr val="tx2"/>
                </a:solidFill>
              </a:rPr>
              <a:t> Clean by grinding ice cubes and citrus peels, then flushing with baking soda and vinegar to eliminate odors.</a:t>
            </a:r>
          </a:p>
          <a:p>
            <a:r>
              <a:rPr lang="en-US" sz="1000" b="1">
                <a:solidFill>
                  <a:schemeClr val="tx2"/>
                </a:solidFill>
              </a:rPr>
              <a:t>Unused Fixtures:</a:t>
            </a:r>
            <a:r>
              <a:rPr lang="en-US" sz="1000">
                <a:solidFill>
                  <a:schemeClr val="tx2"/>
                </a:solidFill>
              </a:rPr>
              <a:t> Run water and flush toilets in guest bathrooms or basements to keep traps full and prevent sewer gases from entering the home.</a:t>
            </a:r>
          </a:p>
          <a:p>
            <a:pPr marL="0" indent="0">
              <a:buNone/>
            </a:pPr>
            <a:endParaRPr lang="en-US" sz="1000" b="1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000" b="1">
                <a:solidFill>
                  <a:schemeClr val="tx2"/>
                </a:solidFill>
              </a:rPr>
              <a:t>Annual Proactive Maintenance</a:t>
            </a:r>
          </a:p>
          <a:p>
            <a:r>
              <a:rPr lang="en-US" sz="1000" b="1">
                <a:solidFill>
                  <a:schemeClr val="tx2"/>
                </a:solidFill>
              </a:rPr>
              <a:t>Water Heater Flush:</a:t>
            </a:r>
            <a:r>
              <a:rPr lang="en-US" sz="1000">
                <a:solidFill>
                  <a:schemeClr val="tx2"/>
                </a:solidFill>
              </a:rPr>
              <a:t> Drain a few gallons from the tank to remove sediment buildup, which helps maintain heating efficiency and extends the unit's lifespan.</a:t>
            </a:r>
          </a:p>
          <a:p>
            <a:r>
              <a:rPr lang="en-US" sz="1000" b="1">
                <a:solidFill>
                  <a:schemeClr val="tx2"/>
                </a:solidFill>
              </a:rPr>
              <a:t>Garage Doors:</a:t>
            </a:r>
            <a:r>
              <a:rPr lang="en-US" sz="1000">
                <a:solidFill>
                  <a:schemeClr val="tx2"/>
                </a:solidFill>
              </a:rPr>
              <a:t> Lubricate moving parts (tracks, rollers, and hinges) to ensure smooth operation and reduce noise.</a:t>
            </a:r>
          </a:p>
          <a:p>
            <a:r>
              <a:rPr lang="en-US" sz="1000" b="1">
                <a:solidFill>
                  <a:schemeClr val="tx2"/>
                </a:solidFill>
              </a:rPr>
              <a:t>Dryer Vents:</a:t>
            </a:r>
            <a:r>
              <a:rPr lang="en-US" sz="1000">
                <a:solidFill>
                  <a:schemeClr val="tx2"/>
                </a:solidFill>
              </a:rPr>
              <a:t> Use a specialized brush to deep-clean the entire dryer vent duct to prevent potential house fires.</a:t>
            </a:r>
          </a:p>
          <a:p>
            <a:pPr marL="0" indent="0">
              <a:buNone/>
            </a:pPr>
            <a:endParaRPr lang="en-US" sz="1000" b="1">
              <a:solidFill>
                <a:schemeClr val="tx2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26095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A732BB-56F0-6B99-A503-2904C2584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en-US" sz="5200"/>
              <a:t>DIY Home Maintenance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19CEF-E6BC-AD81-0142-1BFD9E149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100" b="1"/>
              <a:t>Seasonal Upkeep</a:t>
            </a:r>
          </a:p>
          <a:p>
            <a:r>
              <a:rPr lang="en-US" sz="1100" b="1"/>
              <a:t>Gutters:</a:t>
            </a:r>
            <a:r>
              <a:rPr lang="en-US" sz="1100"/>
              <a:t> Clean debris twice a year (Spring and Fall) to prevent water damage to the foundation and roof.</a:t>
            </a:r>
          </a:p>
          <a:p>
            <a:r>
              <a:rPr lang="en-US" sz="1100" b="1"/>
              <a:t>Exterior Plumbing:</a:t>
            </a:r>
            <a:r>
              <a:rPr lang="en-US" sz="1100"/>
              <a:t> Before winter, disconnect hoses, drain exterior faucets, and install insulated covers to prevent frozen or burst pipes.</a:t>
            </a:r>
          </a:p>
          <a:p>
            <a:r>
              <a:rPr lang="en-US" sz="1100" b="1"/>
              <a:t>Appliance Maintenance:</a:t>
            </a:r>
            <a:r>
              <a:rPr lang="en-US" sz="1100"/>
              <a:t> Vacuum refrigerator condenser coils annually to improve cooling efficiency and extend appliance life.</a:t>
            </a:r>
          </a:p>
          <a:p>
            <a:r>
              <a:rPr lang="en-US" sz="1100" b="1"/>
              <a:t>Window Seals:</a:t>
            </a:r>
            <a:r>
              <a:rPr lang="en-US" sz="1100"/>
              <a:t> Inspect and replace worn weatherstripping or caulk around windows and doors to reduce drafts and lower energy bills.</a:t>
            </a:r>
          </a:p>
          <a:p>
            <a:pPr marL="0" indent="0">
              <a:buNone/>
            </a:pPr>
            <a:endParaRPr lang="en-US" sz="1100" b="1"/>
          </a:p>
          <a:p>
            <a:pPr marL="0" indent="0">
              <a:buNone/>
            </a:pPr>
            <a:r>
              <a:rPr lang="en-US" sz="1100" b="1"/>
              <a:t>Simple Beginner Repairs</a:t>
            </a:r>
          </a:p>
          <a:p>
            <a:r>
              <a:rPr lang="en-US" sz="1100" b="1"/>
              <a:t>Leaky Faucets:</a:t>
            </a:r>
            <a:r>
              <a:rPr lang="en-US" sz="1100"/>
              <a:t> Most leaks are caused by a worn-out rubber washer that can be easily replaced after turning off the water supply.</a:t>
            </a:r>
          </a:p>
          <a:p>
            <a:r>
              <a:rPr lang="en-US" sz="1100" b="1"/>
              <a:t>Running Toilets:</a:t>
            </a:r>
            <a:r>
              <a:rPr lang="en-US" sz="1100"/>
              <a:t> Test for leaks by adding food coloring to the tank; if color appears in the bowl, you may only need to replace the flapper.</a:t>
            </a:r>
          </a:p>
          <a:p>
            <a:r>
              <a:rPr lang="en-US" sz="1100" b="1"/>
              <a:t>Drywall Patching:</a:t>
            </a:r>
            <a:r>
              <a:rPr lang="en-US" sz="1100"/>
              <a:t> Use a small container of spackle and a putty knife to fill minor nail holes or small cracks.</a:t>
            </a:r>
          </a:p>
          <a:p>
            <a:r>
              <a:rPr lang="en-US" sz="1100" b="1"/>
              <a:t>Cabinet Refresh:</a:t>
            </a:r>
            <a:r>
              <a:rPr lang="en-US" sz="1100"/>
              <a:t> Replacing outdated knobs or pulls is one of the simplest ways to modernize a kitchen or bathroom.</a:t>
            </a:r>
          </a:p>
          <a:p>
            <a:pPr marL="0" indent="0">
              <a:buNone/>
            </a:pPr>
            <a:endParaRPr lang="en-US" sz="1100" b="1"/>
          </a:p>
          <a:p>
            <a:pPr marL="0" indent="0">
              <a:buNone/>
            </a:pPr>
            <a:endParaRPr lang="en-US" sz="1100" b="1"/>
          </a:p>
          <a:p>
            <a:pPr marL="0" indent="0">
              <a:buNone/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4214630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7515D20E-1AB7-4E74-9236-2B72B63D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FC547C-86D3-2F3A-1B9F-078F8B50A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8" y="1336329"/>
            <a:ext cx="3892732" cy="4382588"/>
          </a:xfrm>
        </p:spPr>
        <p:txBody>
          <a:bodyPr anchor="ctr">
            <a:normAutofit/>
          </a:bodyPr>
          <a:lstStyle/>
          <a:p>
            <a:r>
              <a:rPr lang="en-US" sz="5400"/>
              <a:t>Home Warranties in relation to  Home Maintenance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6346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982976"/>
            <a:ext cx="6009366" cy="51206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70E29-F41E-9F91-31E8-5175F9D2D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336329"/>
            <a:ext cx="5260848" cy="4382588"/>
          </a:xfrm>
        </p:spPr>
        <p:txBody>
          <a:bodyPr anchor="ctr">
            <a:normAutofit/>
          </a:bodyPr>
          <a:lstStyle/>
          <a:p>
            <a:r>
              <a:rPr lang="en-US" sz="2000" dirty="0"/>
              <a:t>Best time to purchase a home warranty is when you purchase your home or when existing manufacturer warranties are set to expire.</a:t>
            </a:r>
          </a:p>
          <a:p>
            <a:r>
              <a:rPr lang="en-US" sz="2000" dirty="0"/>
              <a:t>Home warranties are designed to cover mechanical failures due to normal wear and tear, meaning they exclude many types of damage, specific structural components, and certain high-end systems. </a:t>
            </a:r>
          </a:p>
        </p:txBody>
      </p:sp>
    </p:spTree>
    <p:extLst>
      <p:ext uri="{BB962C8B-B14F-4D97-AF65-F5344CB8AC3E}">
        <p14:creationId xmlns:p14="http://schemas.microsoft.com/office/powerpoint/2010/main" val="4284876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15D20E-1AB7-4E74-9236-2B72B63D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9E8373-15E7-B8A2-DE46-207895AF8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8" y="1336329"/>
            <a:ext cx="3892732" cy="4382588"/>
          </a:xfrm>
        </p:spPr>
        <p:txBody>
          <a:bodyPr anchor="ctr">
            <a:normAutofit/>
          </a:bodyPr>
          <a:lstStyle/>
          <a:p>
            <a:r>
              <a:rPr lang="en-US" sz="5400"/>
              <a:t>Common Things not covered with Home Warranties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6346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982976"/>
            <a:ext cx="6009366" cy="51206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CFE11-39D0-0C22-B14A-13460EF2F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336329"/>
            <a:ext cx="5260848" cy="4382588"/>
          </a:xfrm>
        </p:spPr>
        <p:txBody>
          <a:bodyPr anchor="ctr">
            <a:normAutofit/>
          </a:bodyPr>
          <a:lstStyle/>
          <a:p>
            <a:r>
              <a:rPr lang="en-US" sz="1100" b="1"/>
              <a:t>1. Condition and Maintenance Issues</a:t>
            </a:r>
          </a:p>
          <a:p>
            <a:r>
              <a:rPr lang="en-US" sz="1100" b="1"/>
              <a:t>Pre-existing Conditions:</a:t>
            </a:r>
            <a:r>
              <a:rPr lang="en-US" sz="1100"/>
              <a:t> Problems that existed before coverage began—especially those noted in a home inspection or visible upon a basic mechanical test—are typically excluded. Some plans may cover "unknown" pre-existing conditions if they were not detectable during a visual inspection.</a:t>
            </a:r>
          </a:p>
          <a:p>
            <a:r>
              <a:rPr lang="en-US" sz="1100" b="1"/>
              <a:t>Lack of Maintenance:</a:t>
            </a:r>
            <a:r>
              <a:rPr lang="en-US" sz="1100"/>
              <a:t> Failures caused by neglecting routine upkeep (e.g., not changing HVAC filters or flushing water heaters) can lead to denied claims.</a:t>
            </a:r>
          </a:p>
          <a:p>
            <a:r>
              <a:rPr lang="en-US" sz="1100" b="1"/>
              <a:t>Improper Installation or Code Violations:</a:t>
            </a:r>
            <a:r>
              <a:rPr lang="en-US" sz="1100"/>
              <a:t> Systems that were installed incorrectly or do not meet local building codes at the time of failure are often not covered.</a:t>
            </a:r>
          </a:p>
          <a:p>
            <a:pPr lvl="1"/>
            <a:endParaRPr lang="en-US" sz="1100" b="1"/>
          </a:p>
          <a:p>
            <a:r>
              <a:rPr lang="en-US" sz="1100" b="1"/>
              <a:t>2. Damage Types</a:t>
            </a:r>
          </a:p>
          <a:p>
            <a:r>
              <a:rPr lang="en-US" sz="1100" b="1"/>
              <a:t>Cosmetic Issues:</a:t>
            </a:r>
            <a:r>
              <a:rPr lang="en-US" sz="1100"/>
              <a:t> Scratches, dents, chipped paint, or other aesthetic defects that do not affect the functionality of an appliance are not covered.</a:t>
            </a:r>
          </a:p>
          <a:p>
            <a:r>
              <a:rPr lang="en-US" sz="1100" b="1"/>
              <a:t>Secondary or Consequential Damage:</a:t>
            </a:r>
            <a:r>
              <a:rPr lang="en-US" sz="1100"/>
              <a:t> A home warranty covers the repair of the broken item itself, but not the damage it causes. For example, it might fix a leaking dishwasher but will not cover the water damage to your kitchen floors.</a:t>
            </a:r>
          </a:p>
          <a:p>
            <a:r>
              <a:rPr lang="en-US" sz="1100" b="1"/>
              <a:t>Acts of Nature:</a:t>
            </a:r>
            <a:r>
              <a:rPr lang="en-US" sz="1100"/>
              <a:t> Damage from floods, earthquakes, fire, or storms is excluded and is typically handled by homeowners insurance.</a:t>
            </a:r>
          </a:p>
          <a:p>
            <a:r>
              <a:rPr lang="en-US" sz="1100" b="1"/>
              <a:t>Pest Damage:</a:t>
            </a:r>
            <a:r>
              <a:rPr lang="en-US" sz="1100"/>
              <a:t> Damage caused by termites, rodents, or other pests is generally not covered.</a:t>
            </a:r>
          </a:p>
          <a:p>
            <a:endParaRPr lang="en-US" sz="1100" b="1"/>
          </a:p>
        </p:txBody>
      </p:sp>
    </p:spTree>
    <p:extLst>
      <p:ext uri="{BB962C8B-B14F-4D97-AF65-F5344CB8AC3E}">
        <p14:creationId xmlns:p14="http://schemas.microsoft.com/office/powerpoint/2010/main" val="3449799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515D20E-1AB7-4E74-9236-2B72B63D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A3FD9-ADF6-4569-3210-6AE6D9D21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8" y="1336329"/>
            <a:ext cx="3892732" cy="4382588"/>
          </a:xfrm>
        </p:spPr>
        <p:txBody>
          <a:bodyPr anchor="ctr">
            <a:normAutofit/>
          </a:bodyPr>
          <a:lstStyle/>
          <a:p>
            <a:r>
              <a:rPr lang="en-US" sz="5000"/>
              <a:t>Common Things not covered with Home Warranties Continued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6346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982976"/>
            <a:ext cx="6009366" cy="51206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77EB0-89A4-6104-67C6-B727CBFB0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336329"/>
            <a:ext cx="5260848" cy="4382588"/>
          </a:xfrm>
        </p:spPr>
        <p:txBody>
          <a:bodyPr anchor="ctr">
            <a:normAutofit/>
          </a:bodyPr>
          <a:lstStyle/>
          <a:p>
            <a:r>
              <a:rPr lang="en-US" sz="1100" b="1"/>
              <a:t>3. Specific Items and Components</a:t>
            </a:r>
          </a:p>
          <a:p>
            <a:r>
              <a:rPr lang="en-US" sz="1100" b="1"/>
              <a:t>Structural Components:</a:t>
            </a:r>
            <a:r>
              <a:rPr lang="en-US" sz="1100"/>
              <a:t> The home's "envelope"—including the foundation, walls, windows, doors, and flooring—is excluded.</a:t>
            </a:r>
          </a:p>
          <a:p>
            <a:r>
              <a:rPr lang="en-US" sz="1100" b="1"/>
              <a:t>Outdoor and Non-Essential Items:</a:t>
            </a:r>
            <a:r>
              <a:rPr lang="en-US" sz="1100"/>
              <a:t> Items like sprinkler systems, outdoor kitchens, pools, spas, and septic tanks are usually excluded unless you purchase specific optional add-on coverage.</a:t>
            </a:r>
          </a:p>
          <a:p>
            <a:r>
              <a:rPr lang="en-US" sz="1100" b="1"/>
              <a:t>Small Appliances:</a:t>
            </a:r>
            <a:r>
              <a:rPr lang="en-US" sz="1100"/>
              <a:t> Handheld or countertop appliances like toasters, coffee makers, and blenders are not covered.</a:t>
            </a:r>
          </a:p>
          <a:p>
            <a:r>
              <a:rPr lang="en-US" sz="1100" b="1"/>
              <a:t>Commercial-Grade Equipment:</a:t>
            </a:r>
            <a:r>
              <a:rPr lang="en-US" sz="1100"/>
              <a:t> High-end, professional, or commercial-grade appliances (e.g., Sub-Zero or Thermador) are often excluded from standard plans.</a:t>
            </a:r>
          </a:p>
          <a:p>
            <a:r>
              <a:rPr lang="en-US" sz="1100" b="1"/>
              <a:t>Items Under Manufacturer Warranty:</a:t>
            </a:r>
            <a:r>
              <a:rPr lang="en-US" sz="1100"/>
              <a:t> Providers will often not cover an item if it is still protected by its original manufacturer's warranty</a:t>
            </a:r>
          </a:p>
          <a:p>
            <a:endParaRPr lang="en-US" sz="1100" b="1"/>
          </a:p>
          <a:p>
            <a:r>
              <a:rPr lang="en-US" sz="1100" b="1"/>
              <a:t>4. Coverage Limits and Access</a:t>
            </a:r>
          </a:p>
          <a:p>
            <a:r>
              <a:rPr lang="en-US" sz="1100" b="1"/>
              <a:t>Payout Caps:</a:t>
            </a:r>
            <a:r>
              <a:rPr lang="en-US" sz="1100"/>
              <a:t> Most plans have a "per-item" or "per-term" dollar limit. If a repair exceeds this cap (e.g., a $1,500 limit for an HVAC repair that costs $2,500), you must pay the difference.</a:t>
            </a:r>
          </a:p>
          <a:p>
            <a:r>
              <a:rPr lang="en-US" sz="1100" b="1"/>
              <a:t>Inaccessible Units:</a:t>
            </a:r>
            <a:r>
              <a:rPr lang="en-US" sz="1100"/>
              <a:t> Claims may be denied if the technician cannot safely reach the appliance or system without moving walls or major structural changes</a:t>
            </a:r>
          </a:p>
          <a:p>
            <a:endParaRPr lang="en-US" sz="1100"/>
          </a:p>
          <a:p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032499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B68D-484F-937F-84B0-F3697073D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Home Warranty Companies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5291C5-490A-05D0-7F2A-DFFDB427698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9342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Yellow question mark">
            <a:extLst>
              <a:ext uri="{FF2B5EF4-FFF2-40B4-BE49-F238E27FC236}">
                <a16:creationId xmlns:a16="http://schemas.microsoft.com/office/drawing/2014/main" id="{86827B1D-2CD5-1C6B-0DCA-C983F918BE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b="6250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BF61E1-547C-6617-4591-2C2D09F208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137434"/>
            <a:ext cx="7800660" cy="1520987"/>
          </a:xfrm>
        </p:spPr>
        <p:txBody>
          <a:bodyPr anchor="t">
            <a:normAutofit/>
          </a:bodyPr>
          <a:lstStyle/>
          <a:p>
            <a:pPr algn="l"/>
            <a:r>
              <a:rPr lang="en-US" sz="4000">
                <a:solidFill>
                  <a:srgbClr val="FFFFFF"/>
                </a:solidFill>
              </a:rPr>
              <a:t>Questions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78570" y="-449383"/>
            <a:ext cx="2425271" cy="12201588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81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1897</Words>
  <Application>Microsoft Office PowerPoint</Application>
  <PresentationFormat>Widescreen</PresentationFormat>
  <Paragraphs>218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Office Theme</vt:lpstr>
      <vt:lpstr>Essential Home Maintenace for long term savings </vt:lpstr>
      <vt:lpstr>Purpose of Presentation   </vt:lpstr>
      <vt:lpstr>Importance of regular home maintence </vt:lpstr>
      <vt:lpstr>Benefits of Home Maintenance </vt:lpstr>
      <vt:lpstr>Essential Categories of Home Maintenance</vt:lpstr>
      <vt:lpstr>Time Frames for Home Maintenance</vt:lpstr>
      <vt:lpstr>Monthly Maintenance</vt:lpstr>
      <vt:lpstr>Annual Maintenance</vt:lpstr>
      <vt:lpstr>3-5 Year Maintenance</vt:lpstr>
      <vt:lpstr>Spring Maintenance</vt:lpstr>
      <vt:lpstr>Summer Maintenance</vt:lpstr>
      <vt:lpstr>Fall Maintenance</vt:lpstr>
      <vt:lpstr>Winter Maintenance</vt:lpstr>
      <vt:lpstr>DIY Home Maintenance Tips </vt:lpstr>
      <vt:lpstr>DIY Home Maintenance Continued</vt:lpstr>
      <vt:lpstr>Home Warranties in relation to  Home Maintenance</vt:lpstr>
      <vt:lpstr>Common Things not covered with Home Warranties</vt:lpstr>
      <vt:lpstr>Common Things not covered with Home Warranties Continued</vt:lpstr>
      <vt:lpstr>Home Warranty Companies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Jennika Edgerton</dc:creator>
  <cp:lastModifiedBy>Jennika Edgerton</cp:lastModifiedBy>
  <cp:revision>2</cp:revision>
  <dcterms:created xsi:type="dcterms:W3CDTF">2025-12-17T19:53:12Z</dcterms:created>
  <dcterms:modified xsi:type="dcterms:W3CDTF">2025-12-18T16:59:09Z</dcterms:modified>
</cp:coreProperties>
</file>